
<file path=[Content_Types].xml><?xml version="1.0" encoding="utf-8"?>
<Types xmlns="http://schemas.openxmlformats.org/package/2006/content-types">
  <Default Extension="jfif" ContentType="image/jpeg"/>
  <Default Extension="jpeg" ContentType="image/jpeg"/>
  <Default Extension="rels" ContentType="application/vnd.openxmlformats-package.relationships+xml"/>
  <Default Extension="xml" ContentType="application/xml"/>
  <Default Extension="wav" ContentType="audio/x-wav"/>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702" r:id="rId2"/>
  </p:sldMasterIdLst>
  <p:notesMasterIdLst>
    <p:notesMasterId r:id="rId19"/>
  </p:notesMasterIdLst>
  <p:handoutMasterIdLst>
    <p:handoutMasterId r:id="rId20"/>
  </p:handoutMasterIdLst>
  <p:sldIdLst>
    <p:sldId id="256" r:id="rId3"/>
    <p:sldId id="257" r:id="rId4"/>
    <p:sldId id="258" r:id="rId5"/>
    <p:sldId id="259" r:id="rId6"/>
    <p:sldId id="260" r:id="rId7"/>
    <p:sldId id="261" r:id="rId8"/>
    <p:sldId id="262" r:id="rId9"/>
    <p:sldId id="263" r:id="rId10"/>
    <p:sldId id="264" r:id="rId11"/>
    <p:sldId id="267" r:id="rId12"/>
    <p:sldId id="265" r:id="rId13"/>
    <p:sldId id="269" r:id="rId14"/>
    <p:sldId id="272" r:id="rId15"/>
    <p:sldId id="271" r:id="rId16"/>
    <p:sldId id="266" r:id="rId17"/>
    <p:sldId id="268"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74" d="100"/>
          <a:sy n="74" d="100"/>
        </p:scale>
        <p:origin x="576" y="72"/>
      </p:cViewPr>
      <p:guideLst/>
    </p:cSldViewPr>
  </p:slideViewPr>
  <p:notesTextViewPr>
    <p:cViewPr>
      <p:scale>
        <a:sx n="1" d="1"/>
        <a:sy n="1" d="1"/>
      </p:scale>
      <p:origin x="0" y="0"/>
    </p:cViewPr>
  </p:notesTextViewPr>
  <p:notesViewPr>
    <p:cSldViewPr snapToGrid="0">
      <p:cViewPr varScale="1">
        <p:scale>
          <a:sx n="57" d="100"/>
          <a:sy n="57" d="100"/>
        </p:scale>
        <p:origin x="2808" y="4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 Type="http://schemas.openxmlformats.org/officeDocument/2006/relationships/slide" Target="slides/slide1.xml"/><Relationship Id="rId21"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BB80D00-4651-4095-9DDE-E840DB7351E3}" type="datetimeFigureOut">
              <a:rPr lang="en-IN" smtClean="0"/>
              <a:t>09-12-2020</a:t>
            </a:fld>
            <a:endParaRPr lang="en-IN"/>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4AED8A2-D2F8-43F2-9081-FBDC9591E5DB}" type="slidenum">
              <a:rPr lang="en-IN" smtClean="0"/>
              <a:t>‹#›</a:t>
            </a:fld>
            <a:endParaRPr lang="en-IN"/>
          </a:p>
        </p:txBody>
      </p:sp>
    </p:spTree>
    <p:extLst>
      <p:ext uri="{BB962C8B-B14F-4D97-AF65-F5344CB8AC3E}">
        <p14:creationId xmlns:p14="http://schemas.microsoft.com/office/powerpoint/2010/main" val="299318944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F008CC1-11BF-445C-9EED-4C2A001E6FEC}" type="datetimeFigureOut">
              <a:rPr lang="en-IN" smtClean="0"/>
              <a:t>09-12-2020</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3E33FCF-0F59-4DF9-ADB5-5940DA10DB99}" type="slidenum">
              <a:rPr lang="en-IN" smtClean="0"/>
              <a:t>‹#›</a:t>
            </a:fld>
            <a:endParaRPr lang="en-IN"/>
          </a:p>
        </p:txBody>
      </p:sp>
    </p:spTree>
    <p:extLst>
      <p:ext uri="{BB962C8B-B14F-4D97-AF65-F5344CB8AC3E}">
        <p14:creationId xmlns:p14="http://schemas.microsoft.com/office/powerpoint/2010/main" val="13050570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3E33FCF-0F59-4DF9-ADB5-5940DA10DB99}" type="slidenum">
              <a:rPr lang="en-IN" smtClean="0"/>
              <a:t>3</a:t>
            </a:fld>
            <a:endParaRPr lang="en-IN"/>
          </a:p>
        </p:txBody>
      </p:sp>
    </p:spTree>
    <p:extLst>
      <p:ext uri="{BB962C8B-B14F-4D97-AF65-F5344CB8AC3E}">
        <p14:creationId xmlns:p14="http://schemas.microsoft.com/office/powerpoint/2010/main" val="20504844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5959DD60-CD07-4450-B1C6-C3EA6A14BDFC}" type="datetimeFigureOut">
              <a:rPr lang="en-IN" smtClean="0"/>
              <a:t>09-12-2020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87C9718-4215-4426-AF17-6F15B44FFAB7}" type="slidenum">
              <a:rPr lang="en-IN" smtClean="0"/>
              <a:t>‹#›</a:t>
            </a:fld>
            <a:endParaRPr lang="en-IN"/>
          </a:p>
        </p:txBody>
      </p:sp>
    </p:spTree>
    <p:extLst>
      <p:ext uri="{BB962C8B-B14F-4D97-AF65-F5344CB8AC3E}">
        <p14:creationId xmlns:p14="http://schemas.microsoft.com/office/powerpoint/2010/main" val="4239319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959DD60-CD07-4450-B1C6-C3EA6A14BDFC}" type="datetimeFigureOut">
              <a:rPr lang="en-IN" smtClean="0"/>
              <a:t>09-12-2020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87C9718-4215-4426-AF17-6F15B44FFAB7}" type="slidenum">
              <a:rPr lang="en-IN" smtClean="0"/>
              <a:t>‹#›</a:t>
            </a:fld>
            <a:endParaRPr lang="en-IN"/>
          </a:p>
        </p:txBody>
      </p:sp>
    </p:spTree>
    <p:extLst>
      <p:ext uri="{BB962C8B-B14F-4D97-AF65-F5344CB8AC3E}">
        <p14:creationId xmlns:p14="http://schemas.microsoft.com/office/powerpoint/2010/main" val="1975666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959DD60-CD07-4450-B1C6-C3EA6A14BDFC}" type="datetimeFigureOut">
              <a:rPr lang="en-IN" smtClean="0"/>
              <a:t>09-12-2020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87C9718-4215-4426-AF17-6F15B44FFAB7}" type="slidenum">
              <a:rPr lang="en-IN" smtClean="0"/>
              <a:t>‹#›</a:t>
            </a:fld>
            <a:endParaRPr lang="en-IN"/>
          </a:p>
        </p:txBody>
      </p:sp>
    </p:spTree>
    <p:extLst>
      <p:ext uri="{BB962C8B-B14F-4D97-AF65-F5344CB8AC3E}">
        <p14:creationId xmlns:p14="http://schemas.microsoft.com/office/powerpoint/2010/main" val="32363429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11" name="Freeform 6" title="scalloped circle"/>
          <p:cNvSpPr/>
          <p:nvPr/>
        </p:nvSpPr>
        <p:spPr bwMode="auto">
          <a:xfrm>
            <a:off x="3557016" y="630936"/>
            <a:ext cx="5235575" cy="5229225"/>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sp>
      <p:sp>
        <p:nvSpPr>
          <p:cNvPr id="2" name="Title 1"/>
          <p:cNvSpPr>
            <a:spLocks noGrp="1"/>
          </p:cNvSpPr>
          <p:nvPr>
            <p:ph type="ctrTitle"/>
          </p:nvPr>
        </p:nvSpPr>
        <p:spPr>
          <a:xfrm>
            <a:off x="1078523" y="1098388"/>
            <a:ext cx="10318418" cy="4394988"/>
          </a:xfrm>
        </p:spPr>
        <p:txBody>
          <a:bodyPr anchor="ctr">
            <a:noAutofit/>
          </a:bodyPr>
          <a:lstStyle>
            <a:lvl1pPr algn="ctr">
              <a:defRPr sz="10000" spc="800" baseline="0"/>
            </a:lvl1pPr>
          </a:lstStyle>
          <a:p>
            <a:r>
              <a:rPr lang="en-US" smtClean="0"/>
              <a:t>Click to edit Master title style</a:t>
            </a:r>
            <a:endParaRPr lang="en-US" dirty="0"/>
          </a:p>
        </p:txBody>
      </p:sp>
      <p:sp>
        <p:nvSpPr>
          <p:cNvPr id="3" name="Subtitle 2"/>
          <p:cNvSpPr>
            <a:spLocks noGrp="1"/>
          </p:cNvSpPr>
          <p:nvPr>
            <p:ph type="subTitle" idx="1"/>
          </p:nvPr>
        </p:nvSpPr>
        <p:spPr>
          <a:xfrm>
            <a:off x="2215045" y="5979196"/>
            <a:ext cx="8045373" cy="742279"/>
          </a:xfrm>
        </p:spPr>
        <p:txBody>
          <a:bodyPr anchor="t">
            <a:normAutofit/>
          </a:bodyPr>
          <a:lstStyle>
            <a:lvl1pPr marL="0" indent="0" algn="ctr">
              <a:lnSpc>
                <a:spcPct val="100000"/>
              </a:lnSpc>
              <a:buNone/>
              <a:defRPr sz="2000" b="1" i="0" cap="all" spc="400"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a:xfrm>
            <a:off x="1078523" y="6375679"/>
            <a:ext cx="2329722" cy="348462"/>
          </a:xfrm>
        </p:spPr>
        <p:txBody>
          <a:bodyPr/>
          <a:lstStyle>
            <a:lvl1pPr>
              <a:defRPr baseline="0">
                <a:solidFill>
                  <a:schemeClr val="accent1">
                    <a:lumMod val="50000"/>
                  </a:schemeClr>
                </a:solidFill>
              </a:defRPr>
            </a:lvl1pPr>
          </a:lstStyle>
          <a:p>
            <a:fld id="{5959DD60-CD07-4450-B1C6-C3EA6A14BDFC}" type="datetimeFigureOut">
              <a:rPr lang="en-IN" smtClean="0"/>
              <a:t>09-12-2020</a:t>
            </a:fld>
            <a:endParaRPr lang="en-IN"/>
          </a:p>
        </p:txBody>
      </p:sp>
      <p:sp>
        <p:nvSpPr>
          <p:cNvPr id="5" name="Footer Placeholder 4"/>
          <p:cNvSpPr>
            <a:spLocks noGrp="1"/>
          </p:cNvSpPr>
          <p:nvPr>
            <p:ph type="ftr" sz="quarter" idx="11"/>
          </p:nvPr>
        </p:nvSpPr>
        <p:spPr>
          <a:xfrm>
            <a:off x="4180332" y="6375679"/>
            <a:ext cx="4114800" cy="345796"/>
          </a:xfrm>
        </p:spPr>
        <p:txBody>
          <a:bodyPr/>
          <a:lstStyle>
            <a:lvl1pPr>
              <a:defRPr baseline="0">
                <a:solidFill>
                  <a:schemeClr val="accent1">
                    <a:lumMod val="50000"/>
                  </a:schemeClr>
                </a:solidFill>
              </a:defRPr>
            </a:lvl1pPr>
          </a:lstStyle>
          <a:p>
            <a:endParaRPr lang="en-IN"/>
          </a:p>
        </p:txBody>
      </p:sp>
      <p:sp>
        <p:nvSpPr>
          <p:cNvPr id="6" name="Slide Number Placeholder 5"/>
          <p:cNvSpPr>
            <a:spLocks noGrp="1"/>
          </p:cNvSpPr>
          <p:nvPr>
            <p:ph type="sldNum" sz="quarter" idx="12"/>
          </p:nvPr>
        </p:nvSpPr>
        <p:spPr>
          <a:xfrm>
            <a:off x="9067218" y="6375679"/>
            <a:ext cx="2329723" cy="345796"/>
          </a:xfrm>
        </p:spPr>
        <p:txBody>
          <a:bodyPr/>
          <a:lstStyle>
            <a:lvl1pPr>
              <a:defRPr baseline="0">
                <a:solidFill>
                  <a:schemeClr val="accent1">
                    <a:lumMod val="50000"/>
                  </a:schemeClr>
                </a:solidFill>
              </a:defRPr>
            </a:lvl1pPr>
          </a:lstStyle>
          <a:p>
            <a:fld id="{487C9718-4215-4426-AF17-6F15B44FFAB7}" type="slidenum">
              <a:rPr lang="en-IN" smtClean="0"/>
              <a:t>‹#›</a:t>
            </a:fld>
            <a:endParaRPr lang="en-IN"/>
          </a:p>
        </p:txBody>
      </p:sp>
      <p:sp>
        <p:nvSpPr>
          <p:cNvPr id="13" name="Rectangle 12" title="left edge border"/>
          <p:cNvSpPr/>
          <p:nvPr/>
        </p:nvSpPr>
        <p:spPr>
          <a:xfrm>
            <a:off x="0" y="0"/>
            <a:ext cx="28346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65433103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959DD60-CD07-4450-B1C6-C3EA6A14BDFC}" type="datetimeFigureOut">
              <a:rPr lang="en-IN" smtClean="0"/>
              <a:t>09-12-2020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87C9718-4215-4426-AF17-6F15B44FFAB7}" type="slidenum">
              <a:rPr lang="en-IN" smtClean="0"/>
              <a:t>‹#›</a:t>
            </a:fld>
            <a:endParaRPr lang="en-IN"/>
          </a:p>
        </p:txBody>
      </p:sp>
    </p:spTree>
    <p:extLst>
      <p:ext uri="{BB962C8B-B14F-4D97-AF65-F5344CB8AC3E}">
        <p14:creationId xmlns:p14="http://schemas.microsoft.com/office/powerpoint/2010/main" val="396745377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242929" y="1073888"/>
            <a:ext cx="8187071" cy="4064627"/>
          </a:xfrm>
        </p:spPr>
        <p:txBody>
          <a:bodyPr anchor="b">
            <a:normAutofit/>
          </a:bodyPr>
          <a:lstStyle>
            <a:lvl1pPr>
              <a:defRPr sz="8400" spc="800" baseline="0">
                <a:solidFill>
                  <a:schemeClr val="tx2"/>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3242930" y="5159781"/>
            <a:ext cx="7017488" cy="951135"/>
          </a:xfrm>
        </p:spPr>
        <p:txBody>
          <a:bodyPr>
            <a:normAutofit/>
          </a:bodyPr>
          <a:lstStyle>
            <a:lvl1pPr marL="0" indent="0">
              <a:lnSpc>
                <a:spcPct val="100000"/>
              </a:lnSpc>
              <a:buNone/>
              <a:defRPr sz="2000" b="1" i="0" cap="all" spc="400" baseline="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3236546" y="6375679"/>
            <a:ext cx="1493947" cy="348462"/>
          </a:xfrm>
        </p:spPr>
        <p:txBody>
          <a:bodyPr/>
          <a:lstStyle>
            <a:lvl1pPr>
              <a:defRPr baseline="0">
                <a:solidFill>
                  <a:schemeClr val="tx2"/>
                </a:solidFill>
              </a:defRPr>
            </a:lvl1pPr>
          </a:lstStyle>
          <a:p>
            <a:fld id="{5959DD60-CD07-4450-B1C6-C3EA6A14BDFC}" type="datetimeFigureOut">
              <a:rPr lang="en-IN" smtClean="0"/>
              <a:t>09-12-2020</a:t>
            </a:fld>
            <a:endParaRPr lang="en-IN"/>
          </a:p>
        </p:txBody>
      </p:sp>
      <p:sp>
        <p:nvSpPr>
          <p:cNvPr id="5" name="Footer Placeholder 4"/>
          <p:cNvSpPr>
            <a:spLocks noGrp="1"/>
          </p:cNvSpPr>
          <p:nvPr>
            <p:ph type="ftr" sz="quarter" idx="11"/>
          </p:nvPr>
        </p:nvSpPr>
        <p:spPr>
          <a:xfrm>
            <a:off x="5279064" y="6375679"/>
            <a:ext cx="4114800" cy="345796"/>
          </a:xfrm>
        </p:spPr>
        <p:txBody>
          <a:bodyPr/>
          <a:lstStyle>
            <a:lvl1pPr>
              <a:defRPr baseline="0">
                <a:solidFill>
                  <a:schemeClr val="tx2"/>
                </a:solidFill>
              </a:defRPr>
            </a:lvl1pPr>
          </a:lstStyle>
          <a:p>
            <a:endParaRPr lang="en-IN"/>
          </a:p>
        </p:txBody>
      </p:sp>
      <p:sp>
        <p:nvSpPr>
          <p:cNvPr id="6" name="Slide Number Placeholder 5"/>
          <p:cNvSpPr>
            <a:spLocks noGrp="1"/>
          </p:cNvSpPr>
          <p:nvPr>
            <p:ph type="sldNum" sz="quarter" idx="12"/>
          </p:nvPr>
        </p:nvSpPr>
        <p:spPr>
          <a:xfrm>
            <a:off x="9942434" y="6375679"/>
            <a:ext cx="1487566" cy="345796"/>
          </a:xfrm>
        </p:spPr>
        <p:txBody>
          <a:bodyPr/>
          <a:lstStyle>
            <a:lvl1pPr>
              <a:defRPr baseline="0">
                <a:solidFill>
                  <a:schemeClr val="tx2"/>
                </a:solidFill>
              </a:defRPr>
            </a:lvl1pPr>
          </a:lstStyle>
          <a:p>
            <a:fld id="{487C9718-4215-4426-AF17-6F15B44FFAB7}" type="slidenum">
              <a:rPr lang="en-IN" smtClean="0"/>
              <a:t>‹#›</a:t>
            </a:fld>
            <a:endParaRPr lang="en-IN"/>
          </a:p>
        </p:txBody>
      </p:sp>
      <p:grpSp>
        <p:nvGrpSpPr>
          <p:cNvPr id="7" name="Group 6" title="left scallop shape"/>
          <p:cNvGrpSpPr/>
          <p:nvPr/>
        </p:nvGrpSpPr>
        <p:grpSpPr>
          <a:xfrm>
            <a:off x="0" y="0"/>
            <a:ext cx="2814638" cy="6858000"/>
            <a:chOff x="0" y="0"/>
            <a:chExt cx="2814638" cy="6858000"/>
          </a:xfrm>
        </p:grpSpPr>
        <p:sp>
          <p:nvSpPr>
            <p:cNvPr id="11" name="Freeform 6" title="left scallop shape"/>
            <p:cNvSpPr/>
            <p:nvPr/>
          </p:nvSpPr>
          <p:spPr bwMode="auto">
            <a:xfrm>
              <a:off x="0" y="0"/>
              <a:ext cx="2814638" cy="6858000"/>
            </a:xfrm>
            <a:custGeom>
              <a:avLst/>
              <a:gdLst/>
              <a:ahLst/>
              <a:cxnLst/>
              <a:rect l="0" t="0" r="r" b="b"/>
              <a:pathLst>
                <a:path w="1773" h="4320">
                  <a:moveTo>
                    <a:pt x="0" y="0"/>
                  </a:moveTo>
                  <a:lnTo>
                    <a:pt x="891" y="0"/>
                  </a:lnTo>
                  <a:lnTo>
                    <a:pt x="906" y="56"/>
                  </a:lnTo>
                  <a:lnTo>
                    <a:pt x="921" y="111"/>
                  </a:lnTo>
                  <a:lnTo>
                    <a:pt x="938" y="165"/>
                  </a:lnTo>
                  <a:lnTo>
                    <a:pt x="957" y="217"/>
                  </a:lnTo>
                  <a:lnTo>
                    <a:pt x="980" y="266"/>
                  </a:lnTo>
                  <a:lnTo>
                    <a:pt x="1007" y="312"/>
                  </a:lnTo>
                  <a:lnTo>
                    <a:pt x="1036" y="351"/>
                  </a:lnTo>
                  <a:lnTo>
                    <a:pt x="1069" y="387"/>
                  </a:lnTo>
                  <a:lnTo>
                    <a:pt x="1105" y="422"/>
                  </a:lnTo>
                  <a:lnTo>
                    <a:pt x="1145" y="456"/>
                  </a:lnTo>
                  <a:lnTo>
                    <a:pt x="1185" y="487"/>
                  </a:lnTo>
                  <a:lnTo>
                    <a:pt x="1227" y="520"/>
                  </a:lnTo>
                  <a:lnTo>
                    <a:pt x="1270" y="551"/>
                  </a:lnTo>
                  <a:lnTo>
                    <a:pt x="1311" y="584"/>
                  </a:lnTo>
                  <a:lnTo>
                    <a:pt x="1352" y="617"/>
                  </a:lnTo>
                  <a:lnTo>
                    <a:pt x="1390" y="651"/>
                  </a:lnTo>
                  <a:lnTo>
                    <a:pt x="1425" y="687"/>
                  </a:lnTo>
                  <a:lnTo>
                    <a:pt x="1456" y="725"/>
                  </a:lnTo>
                  <a:lnTo>
                    <a:pt x="1484" y="765"/>
                  </a:lnTo>
                  <a:lnTo>
                    <a:pt x="1505" y="808"/>
                  </a:lnTo>
                  <a:lnTo>
                    <a:pt x="1521" y="856"/>
                  </a:lnTo>
                  <a:lnTo>
                    <a:pt x="1530" y="907"/>
                  </a:lnTo>
                  <a:lnTo>
                    <a:pt x="1534" y="960"/>
                  </a:lnTo>
                  <a:lnTo>
                    <a:pt x="1534" y="1013"/>
                  </a:lnTo>
                  <a:lnTo>
                    <a:pt x="1530" y="1068"/>
                  </a:lnTo>
                  <a:lnTo>
                    <a:pt x="1523" y="1125"/>
                  </a:lnTo>
                  <a:lnTo>
                    <a:pt x="1515" y="1181"/>
                  </a:lnTo>
                  <a:lnTo>
                    <a:pt x="1508" y="1237"/>
                  </a:lnTo>
                  <a:lnTo>
                    <a:pt x="1501" y="1293"/>
                  </a:lnTo>
                  <a:lnTo>
                    <a:pt x="1496" y="1350"/>
                  </a:lnTo>
                  <a:lnTo>
                    <a:pt x="1494" y="1405"/>
                  </a:lnTo>
                  <a:lnTo>
                    <a:pt x="1497" y="1458"/>
                  </a:lnTo>
                  <a:lnTo>
                    <a:pt x="1504" y="1511"/>
                  </a:lnTo>
                  <a:lnTo>
                    <a:pt x="1517" y="1560"/>
                  </a:lnTo>
                  <a:lnTo>
                    <a:pt x="1535" y="1610"/>
                  </a:lnTo>
                  <a:lnTo>
                    <a:pt x="1557" y="1659"/>
                  </a:lnTo>
                  <a:lnTo>
                    <a:pt x="1583" y="1708"/>
                  </a:lnTo>
                  <a:lnTo>
                    <a:pt x="1611" y="1757"/>
                  </a:lnTo>
                  <a:lnTo>
                    <a:pt x="1640" y="1807"/>
                  </a:lnTo>
                  <a:lnTo>
                    <a:pt x="1669" y="1855"/>
                  </a:lnTo>
                  <a:lnTo>
                    <a:pt x="1696" y="1905"/>
                  </a:lnTo>
                  <a:lnTo>
                    <a:pt x="1721" y="1954"/>
                  </a:lnTo>
                  <a:lnTo>
                    <a:pt x="1742" y="2006"/>
                  </a:lnTo>
                  <a:lnTo>
                    <a:pt x="1759" y="2057"/>
                  </a:lnTo>
                  <a:lnTo>
                    <a:pt x="1769" y="2108"/>
                  </a:lnTo>
                  <a:lnTo>
                    <a:pt x="1773" y="2160"/>
                  </a:lnTo>
                  <a:lnTo>
                    <a:pt x="1769" y="2212"/>
                  </a:lnTo>
                  <a:lnTo>
                    <a:pt x="1759" y="2263"/>
                  </a:lnTo>
                  <a:lnTo>
                    <a:pt x="1742" y="2314"/>
                  </a:lnTo>
                  <a:lnTo>
                    <a:pt x="1721" y="2366"/>
                  </a:lnTo>
                  <a:lnTo>
                    <a:pt x="1696" y="2415"/>
                  </a:lnTo>
                  <a:lnTo>
                    <a:pt x="1669" y="2465"/>
                  </a:lnTo>
                  <a:lnTo>
                    <a:pt x="1640" y="2513"/>
                  </a:lnTo>
                  <a:lnTo>
                    <a:pt x="1611" y="2563"/>
                  </a:lnTo>
                  <a:lnTo>
                    <a:pt x="1583" y="2612"/>
                  </a:lnTo>
                  <a:lnTo>
                    <a:pt x="1557" y="2661"/>
                  </a:lnTo>
                  <a:lnTo>
                    <a:pt x="1535" y="2710"/>
                  </a:lnTo>
                  <a:lnTo>
                    <a:pt x="1517" y="2760"/>
                  </a:lnTo>
                  <a:lnTo>
                    <a:pt x="1504" y="2809"/>
                  </a:lnTo>
                  <a:lnTo>
                    <a:pt x="1497" y="2862"/>
                  </a:lnTo>
                  <a:lnTo>
                    <a:pt x="1494" y="2915"/>
                  </a:lnTo>
                  <a:lnTo>
                    <a:pt x="1496" y="2970"/>
                  </a:lnTo>
                  <a:lnTo>
                    <a:pt x="1501" y="3027"/>
                  </a:lnTo>
                  <a:lnTo>
                    <a:pt x="1508" y="3083"/>
                  </a:lnTo>
                  <a:lnTo>
                    <a:pt x="1515" y="3139"/>
                  </a:lnTo>
                  <a:lnTo>
                    <a:pt x="1523" y="3195"/>
                  </a:lnTo>
                  <a:lnTo>
                    <a:pt x="1530" y="3252"/>
                  </a:lnTo>
                  <a:lnTo>
                    <a:pt x="1534" y="3307"/>
                  </a:lnTo>
                  <a:lnTo>
                    <a:pt x="1534" y="3360"/>
                  </a:lnTo>
                  <a:lnTo>
                    <a:pt x="1530" y="3413"/>
                  </a:lnTo>
                  <a:lnTo>
                    <a:pt x="1521" y="3464"/>
                  </a:lnTo>
                  <a:lnTo>
                    <a:pt x="1505" y="3512"/>
                  </a:lnTo>
                  <a:lnTo>
                    <a:pt x="1484" y="3555"/>
                  </a:lnTo>
                  <a:lnTo>
                    <a:pt x="1456" y="3595"/>
                  </a:lnTo>
                  <a:lnTo>
                    <a:pt x="1425" y="3633"/>
                  </a:lnTo>
                  <a:lnTo>
                    <a:pt x="1390" y="3669"/>
                  </a:lnTo>
                  <a:lnTo>
                    <a:pt x="1352" y="3703"/>
                  </a:lnTo>
                  <a:lnTo>
                    <a:pt x="1311" y="3736"/>
                  </a:lnTo>
                  <a:lnTo>
                    <a:pt x="1270" y="3769"/>
                  </a:lnTo>
                  <a:lnTo>
                    <a:pt x="1227" y="3800"/>
                  </a:lnTo>
                  <a:lnTo>
                    <a:pt x="1185" y="3833"/>
                  </a:lnTo>
                  <a:lnTo>
                    <a:pt x="1145" y="3864"/>
                  </a:lnTo>
                  <a:lnTo>
                    <a:pt x="1105" y="3898"/>
                  </a:lnTo>
                  <a:lnTo>
                    <a:pt x="1069" y="3933"/>
                  </a:lnTo>
                  <a:lnTo>
                    <a:pt x="1036" y="3969"/>
                  </a:lnTo>
                  <a:lnTo>
                    <a:pt x="1007" y="4008"/>
                  </a:lnTo>
                  <a:lnTo>
                    <a:pt x="980" y="4054"/>
                  </a:lnTo>
                  <a:lnTo>
                    <a:pt x="957" y="4103"/>
                  </a:lnTo>
                  <a:lnTo>
                    <a:pt x="938" y="4155"/>
                  </a:lnTo>
                  <a:lnTo>
                    <a:pt x="921" y="4209"/>
                  </a:lnTo>
                  <a:lnTo>
                    <a:pt x="906" y="4264"/>
                  </a:lnTo>
                  <a:lnTo>
                    <a:pt x="891" y="4320"/>
                  </a:lnTo>
                  <a:lnTo>
                    <a:pt x="0" y="4320"/>
                  </a:lnTo>
                  <a:lnTo>
                    <a:pt x="0" y="0"/>
                  </a:lnTo>
                  <a:close/>
                </a:path>
              </a:pathLst>
            </a:custGeom>
            <a:solidFill>
              <a:schemeClr val="tx2"/>
            </a:solidFill>
            <a:ln w="0">
              <a:noFill/>
              <a:prstDash val="solid"/>
              <a:round/>
              <a:headEnd/>
              <a:tailEnd/>
            </a:ln>
          </p:spPr>
        </p:sp>
        <p:sp>
          <p:nvSpPr>
            <p:cNvPr id="16" name="Freeform 11" title="left scallop inline"/>
            <p:cNvSpPr/>
            <p:nvPr/>
          </p:nvSpPr>
          <p:spPr bwMode="auto">
            <a:xfrm>
              <a:off x="874382" y="0"/>
              <a:ext cx="1646238" cy="6858000"/>
            </a:xfrm>
            <a:custGeom>
              <a:avLst/>
              <a:gdLst/>
              <a:ahLst/>
              <a:cxnLst/>
              <a:rect l="0" t="0" r="r" b="b"/>
              <a:pathLst>
                <a:path w="1037" h="4320">
                  <a:moveTo>
                    <a:pt x="0" y="0"/>
                  </a:moveTo>
                  <a:lnTo>
                    <a:pt x="171" y="0"/>
                  </a:lnTo>
                  <a:lnTo>
                    <a:pt x="188" y="55"/>
                  </a:lnTo>
                  <a:lnTo>
                    <a:pt x="204" y="110"/>
                  </a:lnTo>
                  <a:lnTo>
                    <a:pt x="220" y="166"/>
                  </a:lnTo>
                  <a:lnTo>
                    <a:pt x="234" y="223"/>
                  </a:lnTo>
                  <a:lnTo>
                    <a:pt x="251" y="278"/>
                  </a:lnTo>
                  <a:lnTo>
                    <a:pt x="269" y="331"/>
                  </a:lnTo>
                  <a:lnTo>
                    <a:pt x="292" y="381"/>
                  </a:lnTo>
                  <a:lnTo>
                    <a:pt x="319" y="427"/>
                  </a:lnTo>
                  <a:lnTo>
                    <a:pt x="349" y="466"/>
                  </a:lnTo>
                  <a:lnTo>
                    <a:pt x="382" y="503"/>
                  </a:lnTo>
                  <a:lnTo>
                    <a:pt x="420" y="537"/>
                  </a:lnTo>
                  <a:lnTo>
                    <a:pt x="460" y="571"/>
                  </a:lnTo>
                  <a:lnTo>
                    <a:pt x="502" y="603"/>
                  </a:lnTo>
                  <a:lnTo>
                    <a:pt x="544" y="635"/>
                  </a:lnTo>
                  <a:lnTo>
                    <a:pt x="587" y="668"/>
                  </a:lnTo>
                  <a:lnTo>
                    <a:pt x="628" y="700"/>
                  </a:lnTo>
                  <a:lnTo>
                    <a:pt x="667" y="734"/>
                  </a:lnTo>
                  <a:lnTo>
                    <a:pt x="703" y="771"/>
                  </a:lnTo>
                  <a:lnTo>
                    <a:pt x="736" y="808"/>
                  </a:lnTo>
                  <a:lnTo>
                    <a:pt x="763" y="848"/>
                  </a:lnTo>
                  <a:lnTo>
                    <a:pt x="786" y="893"/>
                  </a:lnTo>
                  <a:lnTo>
                    <a:pt x="800" y="937"/>
                  </a:lnTo>
                  <a:lnTo>
                    <a:pt x="809" y="986"/>
                  </a:lnTo>
                  <a:lnTo>
                    <a:pt x="813" y="1034"/>
                  </a:lnTo>
                  <a:lnTo>
                    <a:pt x="812" y="1085"/>
                  </a:lnTo>
                  <a:lnTo>
                    <a:pt x="808" y="1136"/>
                  </a:lnTo>
                  <a:lnTo>
                    <a:pt x="803" y="1189"/>
                  </a:lnTo>
                  <a:lnTo>
                    <a:pt x="796" y="1242"/>
                  </a:lnTo>
                  <a:lnTo>
                    <a:pt x="788" y="1295"/>
                  </a:lnTo>
                  <a:lnTo>
                    <a:pt x="782" y="1348"/>
                  </a:lnTo>
                  <a:lnTo>
                    <a:pt x="778" y="1401"/>
                  </a:lnTo>
                  <a:lnTo>
                    <a:pt x="775" y="1452"/>
                  </a:lnTo>
                  <a:lnTo>
                    <a:pt x="778" y="1502"/>
                  </a:lnTo>
                  <a:lnTo>
                    <a:pt x="784" y="1551"/>
                  </a:lnTo>
                  <a:lnTo>
                    <a:pt x="797" y="1602"/>
                  </a:lnTo>
                  <a:lnTo>
                    <a:pt x="817" y="1652"/>
                  </a:lnTo>
                  <a:lnTo>
                    <a:pt x="841" y="1702"/>
                  </a:lnTo>
                  <a:lnTo>
                    <a:pt x="868" y="1752"/>
                  </a:lnTo>
                  <a:lnTo>
                    <a:pt x="896" y="1801"/>
                  </a:lnTo>
                  <a:lnTo>
                    <a:pt x="926" y="1851"/>
                  </a:lnTo>
                  <a:lnTo>
                    <a:pt x="953" y="1901"/>
                  </a:lnTo>
                  <a:lnTo>
                    <a:pt x="980" y="1952"/>
                  </a:lnTo>
                  <a:lnTo>
                    <a:pt x="1003" y="2003"/>
                  </a:lnTo>
                  <a:lnTo>
                    <a:pt x="1021" y="2054"/>
                  </a:lnTo>
                  <a:lnTo>
                    <a:pt x="1031" y="2106"/>
                  </a:lnTo>
                  <a:lnTo>
                    <a:pt x="1037" y="2160"/>
                  </a:lnTo>
                  <a:lnTo>
                    <a:pt x="1031" y="2214"/>
                  </a:lnTo>
                  <a:lnTo>
                    <a:pt x="1021" y="2266"/>
                  </a:lnTo>
                  <a:lnTo>
                    <a:pt x="1003" y="2317"/>
                  </a:lnTo>
                  <a:lnTo>
                    <a:pt x="980" y="2368"/>
                  </a:lnTo>
                  <a:lnTo>
                    <a:pt x="953" y="2419"/>
                  </a:lnTo>
                  <a:lnTo>
                    <a:pt x="926" y="2469"/>
                  </a:lnTo>
                  <a:lnTo>
                    <a:pt x="896" y="2519"/>
                  </a:lnTo>
                  <a:lnTo>
                    <a:pt x="868" y="2568"/>
                  </a:lnTo>
                  <a:lnTo>
                    <a:pt x="841" y="2618"/>
                  </a:lnTo>
                  <a:lnTo>
                    <a:pt x="817" y="2668"/>
                  </a:lnTo>
                  <a:lnTo>
                    <a:pt x="797" y="2718"/>
                  </a:lnTo>
                  <a:lnTo>
                    <a:pt x="784" y="2769"/>
                  </a:lnTo>
                  <a:lnTo>
                    <a:pt x="778" y="2818"/>
                  </a:lnTo>
                  <a:lnTo>
                    <a:pt x="775" y="2868"/>
                  </a:lnTo>
                  <a:lnTo>
                    <a:pt x="778" y="2919"/>
                  </a:lnTo>
                  <a:lnTo>
                    <a:pt x="782" y="2972"/>
                  </a:lnTo>
                  <a:lnTo>
                    <a:pt x="788" y="3025"/>
                  </a:lnTo>
                  <a:lnTo>
                    <a:pt x="796" y="3078"/>
                  </a:lnTo>
                  <a:lnTo>
                    <a:pt x="803" y="3131"/>
                  </a:lnTo>
                  <a:lnTo>
                    <a:pt x="808" y="3184"/>
                  </a:lnTo>
                  <a:lnTo>
                    <a:pt x="812" y="3235"/>
                  </a:lnTo>
                  <a:lnTo>
                    <a:pt x="813" y="3286"/>
                  </a:lnTo>
                  <a:lnTo>
                    <a:pt x="809" y="3334"/>
                  </a:lnTo>
                  <a:lnTo>
                    <a:pt x="800" y="3383"/>
                  </a:lnTo>
                  <a:lnTo>
                    <a:pt x="786" y="3427"/>
                  </a:lnTo>
                  <a:lnTo>
                    <a:pt x="763" y="3472"/>
                  </a:lnTo>
                  <a:lnTo>
                    <a:pt x="736" y="3512"/>
                  </a:lnTo>
                  <a:lnTo>
                    <a:pt x="703" y="3549"/>
                  </a:lnTo>
                  <a:lnTo>
                    <a:pt x="667" y="3586"/>
                  </a:lnTo>
                  <a:lnTo>
                    <a:pt x="628" y="3620"/>
                  </a:lnTo>
                  <a:lnTo>
                    <a:pt x="587" y="3652"/>
                  </a:lnTo>
                  <a:lnTo>
                    <a:pt x="544" y="3685"/>
                  </a:lnTo>
                  <a:lnTo>
                    <a:pt x="502" y="3717"/>
                  </a:lnTo>
                  <a:lnTo>
                    <a:pt x="460" y="3749"/>
                  </a:lnTo>
                  <a:lnTo>
                    <a:pt x="420" y="3783"/>
                  </a:lnTo>
                  <a:lnTo>
                    <a:pt x="382" y="3817"/>
                  </a:lnTo>
                  <a:lnTo>
                    <a:pt x="349" y="3854"/>
                  </a:lnTo>
                  <a:lnTo>
                    <a:pt x="319" y="3893"/>
                  </a:lnTo>
                  <a:lnTo>
                    <a:pt x="292" y="3939"/>
                  </a:lnTo>
                  <a:lnTo>
                    <a:pt x="269" y="3989"/>
                  </a:lnTo>
                  <a:lnTo>
                    <a:pt x="251" y="4042"/>
                  </a:lnTo>
                  <a:lnTo>
                    <a:pt x="234" y="4097"/>
                  </a:lnTo>
                  <a:lnTo>
                    <a:pt x="220" y="4154"/>
                  </a:lnTo>
                  <a:lnTo>
                    <a:pt x="204" y="4210"/>
                  </a:lnTo>
                  <a:lnTo>
                    <a:pt x="188" y="4265"/>
                  </a:lnTo>
                  <a:lnTo>
                    <a:pt x="171" y="4320"/>
                  </a:lnTo>
                  <a:lnTo>
                    <a:pt x="0" y="4320"/>
                  </a:lnTo>
                  <a:lnTo>
                    <a:pt x="17" y="4278"/>
                  </a:lnTo>
                  <a:lnTo>
                    <a:pt x="33" y="4232"/>
                  </a:lnTo>
                  <a:lnTo>
                    <a:pt x="46" y="4183"/>
                  </a:lnTo>
                  <a:lnTo>
                    <a:pt x="60" y="4131"/>
                  </a:lnTo>
                  <a:lnTo>
                    <a:pt x="75" y="4075"/>
                  </a:lnTo>
                  <a:lnTo>
                    <a:pt x="90" y="4019"/>
                  </a:lnTo>
                  <a:lnTo>
                    <a:pt x="109" y="3964"/>
                  </a:lnTo>
                  <a:lnTo>
                    <a:pt x="129" y="3909"/>
                  </a:lnTo>
                  <a:lnTo>
                    <a:pt x="156" y="3855"/>
                  </a:lnTo>
                  <a:lnTo>
                    <a:pt x="186" y="3804"/>
                  </a:lnTo>
                  <a:lnTo>
                    <a:pt x="222" y="3756"/>
                  </a:lnTo>
                  <a:lnTo>
                    <a:pt x="261" y="3713"/>
                  </a:lnTo>
                  <a:lnTo>
                    <a:pt x="303" y="3672"/>
                  </a:lnTo>
                  <a:lnTo>
                    <a:pt x="348" y="3634"/>
                  </a:lnTo>
                  <a:lnTo>
                    <a:pt x="392" y="3599"/>
                  </a:lnTo>
                  <a:lnTo>
                    <a:pt x="438" y="3565"/>
                  </a:lnTo>
                  <a:lnTo>
                    <a:pt x="482" y="3531"/>
                  </a:lnTo>
                  <a:lnTo>
                    <a:pt x="523" y="3499"/>
                  </a:lnTo>
                  <a:lnTo>
                    <a:pt x="561" y="3466"/>
                  </a:lnTo>
                  <a:lnTo>
                    <a:pt x="594" y="3434"/>
                  </a:lnTo>
                  <a:lnTo>
                    <a:pt x="620" y="3400"/>
                  </a:lnTo>
                  <a:lnTo>
                    <a:pt x="638" y="3367"/>
                  </a:lnTo>
                  <a:lnTo>
                    <a:pt x="647" y="3336"/>
                  </a:lnTo>
                  <a:lnTo>
                    <a:pt x="652" y="3302"/>
                  </a:lnTo>
                  <a:lnTo>
                    <a:pt x="654" y="3265"/>
                  </a:lnTo>
                  <a:lnTo>
                    <a:pt x="651" y="3224"/>
                  </a:lnTo>
                  <a:lnTo>
                    <a:pt x="647" y="3181"/>
                  </a:lnTo>
                  <a:lnTo>
                    <a:pt x="642" y="3137"/>
                  </a:lnTo>
                  <a:lnTo>
                    <a:pt x="637" y="3091"/>
                  </a:lnTo>
                  <a:lnTo>
                    <a:pt x="626" y="3021"/>
                  </a:lnTo>
                  <a:lnTo>
                    <a:pt x="620" y="2952"/>
                  </a:lnTo>
                  <a:lnTo>
                    <a:pt x="616" y="2881"/>
                  </a:lnTo>
                  <a:lnTo>
                    <a:pt x="618" y="2809"/>
                  </a:lnTo>
                  <a:lnTo>
                    <a:pt x="628" y="2737"/>
                  </a:lnTo>
                  <a:lnTo>
                    <a:pt x="642" y="2681"/>
                  </a:lnTo>
                  <a:lnTo>
                    <a:pt x="661" y="2626"/>
                  </a:lnTo>
                  <a:lnTo>
                    <a:pt x="685" y="2574"/>
                  </a:lnTo>
                  <a:lnTo>
                    <a:pt x="711" y="2521"/>
                  </a:lnTo>
                  <a:lnTo>
                    <a:pt x="739" y="2472"/>
                  </a:lnTo>
                  <a:lnTo>
                    <a:pt x="767" y="2423"/>
                  </a:lnTo>
                  <a:lnTo>
                    <a:pt x="791" y="2381"/>
                  </a:lnTo>
                  <a:lnTo>
                    <a:pt x="813" y="2342"/>
                  </a:lnTo>
                  <a:lnTo>
                    <a:pt x="834" y="2303"/>
                  </a:lnTo>
                  <a:lnTo>
                    <a:pt x="851" y="2265"/>
                  </a:lnTo>
                  <a:lnTo>
                    <a:pt x="864" y="2228"/>
                  </a:lnTo>
                  <a:lnTo>
                    <a:pt x="873" y="2194"/>
                  </a:lnTo>
                  <a:lnTo>
                    <a:pt x="876" y="2160"/>
                  </a:lnTo>
                  <a:lnTo>
                    <a:pt x="873" y="2126"/>
                  </a:lnTo>
                  <a:lnTo>
                    <a:pt x="864" y="2092"/>
                  </a:lnTo>
                  <a:lnTo>
                    <a:pt x="851" y="2055"/>
                  </a:lnTo>
                  <a:lnTo>
                    <a:pt x="834" y="2017"/>
                  </a:lnTo>
                  <a:lnTo>
                    <a:pt x="813" y="1978"/>
                  </a:lnTo>
                  <a:lnTo>
                    <a:pt x="791" y="1939"/>
                  </a:lnTo>
                  <a:lnTo>
                    <a:pt x="767" y="1897"/>
                  </a:lnTo>
                  <a:lnTo>
                    <a:pt x="739" y="1848"/>
                  </a:lnTo>
                  <a:lnTo>
                    <a:pt x="711" y="1799"/>
                  </a:lnTo>
                  <a:lnTo>
                    <a:pt x="685" y="1746"/>
                  </a:lnTo>
                  <a:lnTo>
                    <a:pt x="661" y="1694"/>
                  </a:lnTo>
                  <a:lnTo>
                    <a:pt x="642" y="1639"/>
                  </a:lnTo>
                  <a:lnTo>
                    <a:pt x="628" y="1583"/>
                  </a:lnTo>
                  <a:lnTo>
                    <a:pt x="618" y="1511"/>
                  </a:lnTo>
                  <a:lnTo>
                    <a:pt x="616" y="1439"/>
                  </a:lnTo>
                  <a:lnTo>
                    <a:pt x="620" y="1368"/>
                  </a:lnTo>
                  <a:lnTo>
                    <a:pt x="626" y="1299"/>
                  </a:lnTo>
                  <a:lnTo>
                    <a:pt x="637" y="1229"/>
                  </a:lnTo>
                  <a:lnTo>
                    <a:pt x="642" y="1183"/>
                  </a:lnTo>
                  <a:lnTo>
                    <a:pt x="647" y="1139"/>
                  </a:lnTo>
                  <a:lnTo>
                    <a:pt x="651" y="1096"/>
                  </a:lnTo>
                  <a:lnTo>
                    <a:pt x="654" y="1055"/>
                  </a:lnTo>
                  <a:lnTo>
                    <a:pt x="652" y="1018"/>
                  </a:lnTo>
                  <a:lnTo>
                    <a:pt x="647" y="984"/>
                  </a:lnTo>
                  <a:lnTo>
                    <a:pt x="638" y="953"/>
                  </a:lnTo>
                  <a:lnTo>
                    <a:pt x="620" y="920"/>
                  </a:lnTo>
                  <a:lnTo>
                    <a:pt x="594" y="886"/>
                  </a:lnTo>
                  <a:lnTo>
                    <a:pt x="561" y="854"/>
                  </a:lnTo>
                  <a:lnTo>
                    <a:pt x="523" y="822"/>
                  </a:lnTo>
                  <a:lnTo>
                    <a:pt x="482" y="789"/>
                  </a:lnTo>
                  <a:lnTo>
                    <a:pt x="438" y="755"/>
                  </a:lnTo>
                  <a:lnTo>
                    <a:pt x="392" y="721"/>
                  </a:lnTo>
                  <a:lnTo>
                    <a:pt x="348" y="686"/>
                  </a:lnTo>
                  <a:lnTo>
                    <a:pt x="303" y="648"/>
                  </a:lnTo>
                  <a:lnTo>
                    <a:pt x="261" y="607"/>
                  </a:lnTo>
                  <a:lnTo>
                    <a:pt x="222" y="564"/>
                  </a:lnTo>
                  <a:lnTo>
                    <a:pt x="186" y="516"/>
                  </a:lnTo>
                  <a:lnTo>
                    <a:pt x="156" y="465"/>
                  </a:lnTo>
                  <a:lnTo>
                    <a:pt x="129" y="411"/>
                  </a:lnTo>
                  <a:lnTo>
                    <a:pt x="109" y="356"/>
                  </a:lnTo>
                  <a:lnTo>
                    <a:pt x="90" y="301"/>
                  </a:lnTo>
                  <a:lnTo>
                    <a:pt x="75" y="245"/>
                  </a:lnTo>
                  <a:lnTo>
                    <a:pt x="60" y="189"/>
                  </a:lnTo>
                  <a:lnTo>
                    <a:pt x="46" y="137"/>
                  </a:lnTo>
                  <a:lnTo>
                    <a:pt x="33" y="88"/>
                  </a:lnTo>
                  <a:lnTo>
                    <a:pt x="17" y="42"/>
                  </a:lnTo>
                  <a:lnTo>
                    <a:pt x="0" y="0"/>
                  </a:lnTo>
                  <a:lnTo>
                    <a:pt x="0" y="0"/>
                  </a:lnTo>
                  <a:close/>
                </a:path>
              </a:pathLst>
            </a:custGeom>
            <a:solidFill>
              <a:schemeClr val="accent1"/>
            </a:solidFill>
            <a:ln w="0">
              <a:noFill/>
              <a:prstDash val="solid"/>
              <a:round/>
              <a:headEnd/>
              <a:tailEnd/>
            </a:ln>
          </p:spPr>
        </p:sp>
      </p:grpSp>
    </p:spTree>
    <p:extLst>
      <p:ext uri="{BB962C8B-B14F-4D97-AF65-F5344CB8AC3E}">
        <p14:creationId xmlns:p14="http://schemas.microsoft.com/office/powerpoint/2010/main" val="1464112266"/>
      </p:ext>
    </p:extLst>
  </p:cSld>
  <p:clrMapOvr>
    <a:overrideClrMapping bg1="dk1" tx1="lt1" bg2="dk2" tx2="lt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257300" y="2286000"/>
            <a:ext cx="4800600" cy="36195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647796" y="2286000"/>
            <a:ext cx="4800600" cy="36195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5959DD60-CD07-4450-B1C6-C3EA6A14BDFC}" type="datetimeFigureOut">
              <a:rPr lang="en-IN" smtClean="0"/>
              <a:t>09-12-2020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87C9718-4215-4426-AF17-6F15B44FFAB7}" type="slidenum">
              <a:rPr lang="en-IN" smtClean="0"/>
              <a:t>‹#›</a:t>
            </a:fld>
            <a:endParaRPr lang="en-IN"/>
          </a:p>
        </p:txBody>
      </p:sp>
    </p:spTree>
    <p:extLst>
      <p:ext uri="{BB962C8B-B14F-4D97-AF65-F5344CB8AC3E}">
        <p14:creationId xmlns:p14="http://schemas.microsoft.com/office/powerpoint/2010/main" val="205607159"/>
      </p:ext>
    </p:extLst>
  </p:cSld>
  <p:clrMapOvr>
    <a:masterClrMapping/>
  </p:clrMapOvr>
  <p:extLst mod="1">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52728" y="381000"/>
            <a:ext cx="10172700" cy="149351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251678" y="2199633"/>
            <a:ext cx="4800600" cy="632529"/>
          </a:xfrm>
        </p:spPr>
        <p:txBody>
          <a:bodyPr anchor="b">
            <a:noAutofit/>
          </a:bodyPr>
          <a:lstStyle>
            <a:lvl1pPr marL="0" indent="0">
              <a:lnSpc>
                <a:spcPct val="100000"/>
              </a:lnSpc>
              <a:buNone/>
              <a:defRPr sz="1900" b="1" cap="all" spc="2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257300" y="2909102"/>
            <a:ext cx="4800600" cy="299639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633864" y="2199633"/>
            <a:ext cx="4800600" cy="632529"/>
          </a:xfrm>
        </p:spPr>
        <p:txBody>
          <a:bodyPr anchor="b">
            <a:noAutofit/>
          </a:bodyPr>
          <a:lstStyle>
            <a:lvl1pPr marL="0" indent="0">
              <a:lnSpc>
                <a:spcPct val="100000"/>
              </a:lnSpc>
              <a:buNone/>
              <a:defRPr sz="1900" b="1" cap="all" spc="2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633864" y="2909102"/>
            <a:ext cx="4800600" cy="299639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5959DD60-CD07-4450-B1C6-C3EA6A14BDFC}" type="datetimeFigureOut">
              <a:rPr lang="en-IN" smtClean="0"/>
              <a:t>09-12-2020</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487C9718-4215-4426-AF17-6F15B44FFAB7}" type="slidenum">
              <a:rPr lang="en-IN" smtClean="0"/>
              <a:t>‹#›</a:t>
            </a:fld>
            <a:endParaRPr lang="en-IN"/>
          </a:p>
        </p:txBody>
      </p:sp>
    </p:spTree>
    <p:extLst>
      <p:ext uri="{BB962C8B-B14F-4D97-AF65-F5344CB8AC3E}">
        <p14:creationId xmlns:p14="http://schemas.microsoft.com/office/powerpoint/2010/main" val="1230619561"/>
      </p:ext>
    </p:extLst>
  </p:cSld>
  <p:clrMapOvr>
    <a:masterClrMapping/>
  </p:clrMapOvr>
  <p:extLst mod="1">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5959DD60-CD07-4450-B1C6-C3EA6A14BDFC}" type="datetimeFigureOut">
              <a:rPr lang="en-IN" smtClean="0"/>
              <a:t>09-12-2020</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487C9718-4215-4426-AF17-6F15B44FFAB7}" type="slidenum">
              <a:rPr lang="en-IN" smtClean="0"/>
              <a:t>‹#›</a:t>
            </a:fld>
            <a:endParaRPr lang="en-IN"/>
          </a:p>
        </p:txBody>
      </p:sp>
    </p:spTree>
    <p:extLst>
      <p:ext uri="{BB962C8B-B14F-4D97-AF65-F5344CB8AC3E}">
        <p14:creationId xmlns:p14="http://schemas.microsoft.com/office/powerpoint/2010/main" val="12405312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959DD60-CD07-4450-B1C6-C3EA6A14BDFC}" type="datetimeFigureOut">
              <a:rPr lang="en-IN" smtClean="0"/>
              <a:t>09-12-2020</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487C9718-4215-4426-AF17-6F15B44FFAB7}" type="slidenum">
              <a:rPr lang="en-IN" smtClean="0"/>
              <a:t>‹#›</a:t>
            </a:fld>
            <a:endParaRPr lang="en-IN"/>
          </a:p>
        </p:txBody>
      </p:sp>
    </p:spTree>
    <p:extLst>
      <p:ext uri="{BB962C8B-B14F-4D97-AF65-F5344CB8AC3E}">
        <p14:creationId xmlns:p14="http://schemas.microsoft.com/office/powerpoint/2010/main" val="328185422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7" name="Freeform 11" title="right scallop background shape"/>
          <p:cNvSpPr/>
          <p:nvPr/>
        </p:nvSpPr>
        <p:spPr bwMode="auto">
          <a:xfrm>
            <a:off x="7389812"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2" name="Title 1"/>
          <p:cNvSpPr>
            <a:spLocks noGrp="1"/>
          </p:cNvSpPr>
          <p:nvPr>
            <p:ph type="title"/>
          </p:nvPr>
        </p:nvSpPr>
        <p:spPr>
          <a:xfrm>
            <a:off x="8337884" y="457199"/>
            <a:ext cx="3092115" cy="1196671"/>
          </a:xfrm>
        </p:spPr>
        <p:txBody>
          <a:bodyPr anchor="b">
            <a:normAutofit/>
          </a:bodyPr>
          <a:lstStyle>
            <a:lvl1pPr>
              <a:lnSpc>
                <a:spcPct val="100000"/>
              </a:lnSpc>
              <a:defRPr sz="1900" b="1" i="0" cap="all" spc="300" baseline="0">
                <a:solidFill>
                  <a:schemeClr val="accent1"/>
                </a:solidFill>
                <a:latin typeface="+mn-lt"/>
              </a:defRPr>
            </a:lvl1pPr>
          </a:lstStyle>
          <a:p>
            <a:r>
              <a:rPr lang="en-US" smtClean="0"/>
              <a:t>Click to edit Master title style</a:t>
            </a:r>
            <a:endParaRPr lang="en-US" dirty="0"/>
          </a:p>
        </p:txBody>
      </p:sp>
      <p:sp>
        <p:nvSpPr>
          <p:cNvPr id="3" name="Content Placeholder 2"/>
          <p:cNvSpPr>
            <a:spLocks noGrp="1"/>
          </p:cNvSpPr>
          <p:nvPr>
            <p:ph idx="1"/>
          </p:nvPr>
        </p:nvSpPr>
        <p:spPr>
          <a:xfrm>
            <a:off x="765051" y="920377"/>
            <a:ext cx="6158418" cy="498512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337885" y="1741336"/>
            <a:ext cx="3092115" cy="4164164"/>
          </a:xfrm>
        </p:spPr>
        <p:txBody>
          <a:bodyPr/>
          <a:lstStyle>
            <a:lvl1pPr marL="0" indent="0">
              <a:lnSpc>
                <a:spcPct val="120000"/>
              </a:lnSpc>
              <a:spcBef>
                <a:spcPts val="1200"/>
              </a:spcBef>
              <a:buNone/>
              <a:defRPr sz="1600" baseline="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a:xfrm>
            <a:off x="765051" y="6375679"/>
            <a:ext cx="1233355" cy="348462"/>
          </a:xfrm>
        </p:spPr>
        <p:txBody>
          <a:bodyPr/>
          <a:lstStyle/>
          <a:p>
            <a:fld id="{5959DD60-CD07-4450-B1C6-C3EA6A14BDFC}" type="datetimeFigureOut">
              <a:rPr lang="en-IN" smtClean="0"/>
              <a:t>09-12-2020</a:t>
            </a:fld>
            <a:endParaRPr lang="en-IN"/>
          </a:p>
        </p:txBody>
      </p:sp>
      <p:sp>
        <p:nvSpPr>
          <p:cNvPr id="6" name="Footer Placeholder 5"/>
          <p:cNvSpPr>
            <a:spLocks noGrp="1"/>
          </p:cNvSpPr>
          <p:nvPr>
            <p:ph type="ftr" sz="quarter" idx="11"/>
          </p:nvPr>
        </p:nvSpPr>
        <p:spPr>
          <a:xfrm>
            <a:off x="2103620" y="6375679"/>
            <a:ext cx="3482179" cy="345796"/>
          </a:xfrm>
        </p:spPr>
        <p:txBody>
          <a:bodyPr/>
          <a:lstStyle/>
          <a:p>
            <a:endParaRPr lang="en-IN"/>
          </a:p>
        </p:txBody>
      </p:sp>
      <p:sp>
        <p:nvSpPr>
          <p:cNvPr id="7" name="Slide Number Placeholder 6"/>
          <p:cNvSpPr>
            <a:spLocks noGrp="1"/>
          </p:cNvSpPr>
          <p:nvPr>
            <p:ph type="sldNum" sz="quarter" idx="12"/>
          </p:nvPr>
        </p:nvSpPr>
        <p:spPr>
          <a:xfrm>
            <a:off x="5691014" y="6375679"/>
            <a:ext cx="1232456" cy="345796"/>
          </a:xfrm>
        </p:spPr>
        <p:txBody>
          <a:bodyPr/>
          <a:lstStyle/>
          <a:p>
            <a:fld id="{487C9718-4215-4426-AF17-6F15B44FFAB7}" type="slidenum">
              <a:rPr lang="en-IN" smtClean="0"/>
              <a:t>‹#›</a:t>
            </a:fld>
            <a:endParaRPr lang="en-IN"/>
          </a:p>
        </p:txBody>
      </p:sp>
      <p:sp>
        <p:nvSpPr>
          <p:cNvPr id="8" name="Rectangle 7" title="left edge border"/>
          <p:cNvSpPr/>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864921845"/>
      </p:ext>
    </p:extLst>
  </p:cSld>
  <p:clrMapOvr>
    <a:masterClrMapping/>
  </p:clrMapOvr>
  <p:extLst mod="1">
    <p:ext uri="{DCECCB84-F9BA-43D5-87BE-67443E8EF086}">
      <p15:sldGuideLst xmlns:p15="http://schemas.microsoft.com/office/powerpoint/2012/main">
        <p15:guide id="1" orient="horz" pos="696">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959DD60-CD07-4450-B1C6-C3EA6A14BDFC}" type="datetimeFigureOut">
              <a:rPr lang="en-IN" smtClean="0"/>
              <a:t>09-12-2020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87C9718-4215-4426-AF17-6F15B44FFAB7}" type="slidenum">
              <a:rPr lang="en-IN" smtClean="0"/>
              <a:t>‹#›</a:t>
            </a:fld>
            <a:endParaRPr lang="en-IN"/>
          </a:p>
        </p:txBody>
      </p:sp>
    </p:spTree>
    <p:extLst>
      <p:ext uri="{BB962C8B-B14F-4D97-AF65-F5344CB8AC3E}">
        <p14:creationId xmlns:p14="http://schemas.microsoft.com/office/powerpoint/2010/main" val="89076046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283464" y="0"/>
            <a:ext cx="7355585" cy="6857999"/>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11" name="Freeform 11" title="right scallop background shape"/>
          <p:cNvSpPr/>
          <p:nvPr/>
        </p:nvSpPr>
        <p:spPr bwMode="auto">
          <a:xfrm>
            <a:off x="7389812"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12" name="Rectangle 11" title="left edge border"/>
          <p:cNvSpPr/>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337883" y="457200"/>
            <a:ext cx="3092117" cy="1196670"/>
          </a:xfrm>
        </p:spPr>
        <p:txBody>
          <a:bodyPr anchor="b">
            <a:normAutofit/>
          </a:bodyPr>
          <a:lstStyle>
            <a:lvl1pPr>
              <a:lnSpc>
                <a:spcPct val="100000"/>
              </a:lnSpc>
              <a:defRPr sz="1900" b="1" i="0" spc="300" baseline="0">
                <a:solidFill>
                  <a:schemeClr val="accent1"/>
                </a:solidFill>
                <a:latin typeface="+mn-lt"/>
              </a:defRPr>
            </a:lvl1pPr>
          </a:lstStyle>
          <a:p>
            <a:r>
              <a:rPr lang="en-US" smtClean="0"/>
              <a:t>Click to edit Master title style</a:t>
            </a:r>
            <a:endParaRPr lang="en-US" dirty="0"/>
          </a:p>
        </p:txBody>
      </p:sp>
      <p:sp>
        <p:nvSpPr>
          <p:cNvPr id="4" name="Text Placeholder 3"/>
          <p:cNvSpPr>
            <a:spLocks noGrp="1"/>
          </p:cNvSpPr>
          <p:nvPr>
            <p:ph type="body" sz="half" idx="2"/>
          </p:nvPr>
        </p:nvSpPr>
        <p:spPr>
          <a:xfrm>
            <a:off x="8337883" y="1741336"/>
            <a:ext cx="3092117" cy="4164164"/>
          </a:xfrm>
        </p:spPr>
        <p:txBody>
          <a:bodyPr/>
          <a:lstStyle>
            <a:lvl1pPr marL="0" indent="0">
              <a:lnSpc>
                <a:spcPct val="120000"/>
              </a:lnSpc>
              <a:spcBef>
                <a:spcPts val="1200"/>
              </a:spcBef>
              <a:buNone/>
              <a:defRPr sz="1600" baseline="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a:xfrm>
            <a:off x="765950" y="6375679"/>
            <a:ext cx="1232456" cy="348462"/>
          </a:xfrm>
        </p:spPr>
        <p:txBody>
          <a:bodyPr/>
          <a:lstStyle/>
          <a:p>
            <a:fld id="{5959DD60-CD07-4450-B1C6-C3EA6A14BDFC}" type="datetimeFigureOut">
              <a:rPr lang="en-IN" smtClean="0"/>
              <a:t>09-12-2020</a:t>
            </a:fld>
            <a:endParaRPr lang="en-IN"/>
          </a:p>
        </p:txBody>
      </p:sp>
      <p:sp>
        <p:nvSpPr>
          <p:cNvPr id="6" name="Footer Placeholder 5"/>
          <p:cNvSpPr>
            <a:spLocks noGrp="1"/>
          </p:cNvSpPr>
          <p:nvPr>
            <p:ph type="ftr" sz="quarter" idx="11"/>
          </p:nvPr>
        </p:nvSpPr>
        <p:spPr>
          <a:xfrm>
            <a:off x="2103621" y="6375679"/>
            <a:ext cx="3482178" cy="345796"/>
          </a:xfrm>
        </p:spPr>
        <p:txBody>
          <a:bodyPr/>
          <a:lstStyle/>
          <a:p>
            <a:endParaRPr lang="en-IN"/>
          </a:p>
        </p:txBody>
      </p:sp>
      <p:sp>
        <p:nvSpPr>
          <p:cNvPr id="7" name="Slide Number Placeholder 6"/>
          <p:cNvSpPr>
            <a:spLocks noGrp="1"/>
          </p:cNvSpPr>
          <p:nvPr>
            <p:ph type="sldNum" sz="quarter" idx="12"/>
          </p:nvPr>
        </p:nvSpPr>
        <p:spPr>
          <a:xfrm>
            <a:off x="5687568" y="6375679"/>
            <a:ext cx="1234440" cy="345796"/>
          </a:xfrm>
        </p:spPr>
        <p:txBody>
          <a:bodyPr/>
          <a:lstStyle/>
          <a:p>
            <a:fld id="{487C9718-4215-4426-AF17-6F15B44FFAB7}" type="slidenum">
              <a:rPr lang="en-IN" smtClean="0"/>
              <a:t>‹#›</a:t>
            </a:fld>
            <a:endParaRPr lang="en-IN"/>
          </a:p>
        </p:txBody>
      </p:sp>
    </p:spTree>
    <p:extLst>
      <p:ext uri="{BB962C8B-B14F-4D97-AF65-F5344CB8AC3E}">
        <p14:creationId xmlns:p14="http://schemas.microsoft.com/office/powerpoint/2010/main" val="300373100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959DD60-CD07-4450-B1C6-C3EA6A14BDFC}" type="datetimeFigureOut">
              <a:rPr lang="en-IN" smtClean="0"/>
              <a:t>09-12-2020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87C9718-4215-4426-AF17-6F15B44FFAB7}" type="slidenum">
              <a:rPr lang="en-IN" smtClean="0"/>
              <a:t>‹#›</a:t>
            </a:fld>
            <a:endParaRPr lang="en-IN"/>
          </a:p>
        </p:txBody>
      </p:sp>
    </p:spTree>
    <p:extLst>
      <p:ext uri="{BB962C8B-B14F-4D97-AF65-F5344CB8AC3E}">
        <p14:creationId xmlns:p14="http://schemas.microsoft.com/office/powerpoint/2010/main" val="265418696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066321" y="382386"/>
            <a:ext cx="1492132" cy="5600404"/>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257300" y="382385"/>
            <a:ext cx="8392585" cy="560040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959DD60-CD07-4450-B1C6-C3EA6A14BDFC}" type="datetimeFigureOut">
              <a:rPr lang="en-IN" smtClean="0"/>
              <a:t>09-12-2020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87C9718-4215-4426-AF17-6F15B44FFAB7}" type="slidenum">
              <a:rPr lang="en-IN" smtClean="0"/>
              <a:t>‹#›</a:t>
            </a:fld>
            <a:endParaRPr lang="en-IN"/>
          </a:p>
        </p:txBody>
      </p:sp>
    </p:spTree>
    <p:extLst>
      <p:ext uri="{BB962C8B-B14F-4D97-AF65-F5344CB8AC3E}">
        <p14:creationId xmlns:p14="http://schemas.microsoft.com/office/powerpoint/2010/main" val="5040965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959DD60-CD07-4450-B1C6-C3EA6A14BDFC}" type="datetimeFigureOut">
              <a:rPr lang="en-IN" smtClean="0"/>
              <a:t>09-12-2020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87C9718-4215-4426-AF17-6F15B44FFAB7}" type="slidenum">
              <a:rPr lang="en-IN" smtClean="0"/>
              <a:t>‹#›</a:t>
            </a:fld>
            <a:endParaRPr lang="en-IN"/>
          </a:p>
        </p:txBody>
      </p:sp>
    </p:spTree>
    <p:extLst>
      <p:ext uri="{BB962C8B-B14F-4D97-AF65-F5344CB8AC3E}">
        <p14:creationId xmlns:p14="http://schemas.microsoft.com/office/powerpoint/2010/main" val="42192708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5959DD60-CD07-4450-B1C6-C3EA6A14BDFC}" type="datetimeFigureOut">
              <a:rPr lang="en-IN" smtClean="0"/>
              <a:t>09-12-2020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87C9718-4215-4426-AF17-6F15B44FFAB7}" type="slidenum">
              <a:rPr lang="en-IN" smtClean="0"/>
              <a:t>‹#›</a:t>
            </a:fld>
            <a:endParaRPr lang="en-IN"/>
          </a:p>
        </p:txBody>
      </p:sp>
    </p:spTree>
    <p:extLst>
      <p:ext uri="{BB962C8B-B14F-4D97-AF65-F5344CB8AC3E}">
        <p14:creationId xmlns:p14="http://schemas.microsoft.com/office/powerpoint/2010/main" val="4766758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5959DD60-CD07-4450-B1C6-C3EA6A14BDFC}" type="datetimeFigureOut">
              <a:rPr lang="en-IN" smtClean="0"/>
              <a:t>09-12-2020</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487C9718-4215-4426-AF17-6F15B44FFAB7}" type="slidenum">
              <a:rPr lang="en-IN" smtClean="0"/>
              <a:t>‹#›</a:t>
            </a:fld>
            <a:endParaRPr lang="en-IN"/>
          </a:p>
        </p:txBody>
      </p:sp>
    </p:spTree>
    <p:extLst>
      <p:ext uri="{BB962C8B-B14F-4D97-AF65-F5344CB8AC3E}">
        <p14:creationId xmlns:p14="http://schemas.microsoft.com/office/powerpoint/2010/main" val="36863601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5959DD60-CD07-4450-B1C6-C3EA6A14BDFC}" type="datetimeFigureOut">
              <a:rPr lang="en-IN" smtClean="0"/>
              <a:t>09-12-2020</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487C9718-4215-4426-AF17-6F15B44FFAB7}" type="slidenum">
              <a:rPr lang="en-IN" smtClean="0"/>
              <a:t>‹#›</a:t>
            </a:fld>
            <a:endParaRPr lang="en-IN"/>
          </a:p>
        </p:txBody>
      </p:sp>
    </p:spTree>
    <p:extLst>
      <p:ext uri="{BB962C8B-B14F-4D97-AF65-F5344CB8AC3E}">
        <p14:creationId xmlns:p14="http://schemas.microsoft.com/office/powerpoint/2010/main" val="25727729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959DD60-CD07-4450-B1C6-C3EA6A14BDFC}" type="datetimeFigureOut">
              <a:rPr lang="en-IN" smtClean="0"/>
              <a:t>09-12-2020</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487C9718-4215-4426-AF17-6F15B44FFAB7}" type="slidenum">
              <a:rPr lang="en-IN" smtClean="0"/>
              <a:t>‹#›</a:t>
            </a:fld>
            <a:endParaRPr lang="en-IN"/>
          </a:p>
        </p:txBody>
      </p:sp>
    </p:spTree>
    <p:extLst>
      <p:ext uri="{BB962C8B-B14F-4D97-AF65-F5344CB8AC3E}">
        <p14:creationId xmlns:p14="http://schemas.microsoft.com/office/powerpoint/2010/main" val="3915014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959DD60-CD07-4450-B1C6-C3EA6A14BDFC}" type="datetimeFigureOut">
              <a:rPr lang="en-IN" smtClean="0"/>
              <a:t>09-12-2020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87C9718-4215-4426-AF17-6F15B44FFAB7}" type="slidenum">
              <a:rPr lang="en-IN" smtClean="0"/>
              <a:t>‹#›</a:t>
            </a:fld>
            <a:endParaRPr lang="en-IN"/>
          </a:p>
        </p:txBody>
      </p:sp>
    </p:spTree>
    <p:extLst>
      <p:ext uri="{BB962C8B-B14F-4D97-AF65-F5344CB8AC3E}">
        <p14:creationId xmlns:p14="http://schemas.microsoft.com/office/powerpoint/2010/main" val="35843128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959DD60-CD07-4450-B1C6-C3EA6A14BDFC}" type="datetimeFigureOut">
              <a:rPr lang="en-IN" smtClean="0"/>
              <a:t>09-12-2020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87C9718-4215-4426-AF17-6F15B44FFAB7}" type="slidenum">
              <a:rPr lang="en-IN" smtClean="0"/>
              <a:t>‹#›</a:t>
            </a:fld>
            <a:endParaRPr lang="en-IN"/>
          </a:p>
        </p:txBody>
      </p:sp>
    </p:spTree>
    <p:extLst>
      <p:ext uri="{BB962C8B-B14F-4D97-AF65-F5344CB8AC3E}">
        <p14:creationId xmlns:p14="http://schemas.microsoft.com/office/powerpoint/2010/main" val="8514514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959DD60-CD07-4450-B1C6-C3EA6A14BDFC}" type="datetimeFigureOut">
              <a:rPr lang="en-IN" smtClean="0"/>
              <a:t>09-12-2020</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7C9718-4215-4426-AF17-6F15B44FFAB7}" type="slidenum">
              <a:rPr lang="en-IN" smtClean="0"/>
              <a:t>‹#›</a:t>
            </a:fld>
            <a:endParaRPr lang="en-IN"/>
          </a:p>
        </p:txBody>
      </p:sp>
    </p:spTree>
    <p:extLst>
      <p:ext uri="{BB962C8B-B14F-4D97-AF65-F5344CB8AC3E}">
        <p14:creationId xmlns:p14="http://schemas.microsoft.com/office/powerpoint/2010/main" val="281582492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51678" y="382385"/>
            <a:ext cx="10178322" cy="1492132"/>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251678" y="2286001"/>
            <a:ext cx="10178322" cy="3593591"/>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251678" y="6375679"/>
            <a:ext cx="2329722" cy="348462"/>
          </a:xfrm>
          <a:prstGeom prst="rect">
            <a:avLst/>
          </a:prstGeom>
        </p:spPr>
        <p:txBody>
          <a:bodyPr vert="horz" lIns="91440" tIns="45720" rIns="91440" bIns="45720" rtlCol="0" anchor="ctr"/>
          <a:lstStyle>
            <a:lvl1pPr algn="l">
              <a:defRPr sz="1200">
                <a:solidFill>
                  <a:schemeClr val="tx1">
                    <a:lumMod val="65000"/>
                    <a:lumOff val="35000"/>
                  </a:schemeClr>
                </a:solidFill>
              </a:defRPr>
            </a:lvl1pPr>
          </a:lstStyle>
          <a:p>
            <a:fld id="{5959DD60-CD07-4450-B1C6-C3EA6A14BDFC}" type="datetimeFigureOut">
              <a:rPr lang="en-IN" smtClean="0"/>
              <a:t>09-12-2020</a:t>
            </a:fld>
            <a:endParaRPr lang="en-IN"/>
          </a:p>
        </p:txBody>
      </p:sp>
      <p:sp>
        <p:nvSpPr>
          <p:cNvPr id="5" name="Footer Placeholder 4"/>
          <p:cNvSpPr>
            <a:spLocks noGrp="1"/>
          </p:cNvSpPr>
          <p:nvPr>
            <p:ph type="ftr" sz="quarter" idx="3"/>
          </p:nvPr>
        </p:nvSpPr>
        <p:spPr>
          <a:xfrm>
            <a:off x="4038600" y="6375679"/>
            <a:ext cx="4114800" cy="345796"/>
          </a:xfrm>
          <a:prstGeom prst="rect">
            <a:avLst/>
          </a:prstGeom>
        </p:spPr>
        <p:txBody>
          <a:bodyPr vert="horz" lIns="91440" tIns="45720" rIns="91440" bIns="45720" rtlCol="0" anchor="ctr"/>
          <a:lstStyle>
            <a:lvl1pPr algn="ctr">
              <a:defRPr sz="1200">
                <a:solidFill>
                  <a:schemeClr val="tx1">
                    <a:lumMod val="65000"/>
                    <a:lumOff val="35000"/>
                  </a:schemeClr>
                </a:solidFill>
              </a:defRPr>
            </a:lvl1pPr>
          </a:lstStyle>
          <a:p>
            <a:endParaRPr lang="en-IN"/>
          </a:p>
        </p:txBody>
      </p:sp>
      <p:sp>
        <p:nvSpPr>
          <p:cNvPr id="6" name="Slide Number Placeholder 5"/>
          <p:cNvSpPr>
            <a:spLocks noGrp="1"/>
          </p:cNvSpPr>
          <p:nvPr>
            <p:ph type="sldNum" sz="quarter" idx="4"/>
          </p:nvPr>
        </p:nvSpPr>
        <p:spPr>
          <a:xfrm>
            <a:off x="8610601" y="6375679"/>
            <a:ext cx="2819399" cy="345796"/>
          </a:xfrm>
          <a:prstGeom prst="rect">
            <a:avLst/>
          </a:prstGeom>
        </p:spPr>
        <p:txBody>
          <a:bodyPr vert="horz" lIns="91440" tIns="45720" rIns="91440" bIns="45720" rtlCol="0" anchor="ctr"/>
          <a:lstStyle>
            <a:lvl1pPr algn="r">
              <a:defRPr sz="1200">
                <a:solidFill>
                  <a:schemeClr val="tx1">
                    <a:lumMod val="65000"/>
                    <a:lumOff val="35000"/>
                  </a:schemeClr>
                </a:solidFill>
              </a:defRPr>
            </a:lvl1pPr>
          </a:lstStyle>
          <a:p>
            <a:fld id="{487C9718-4215-4426-AF17-6F15B44FFAB7}" type="slidenum">
              <a:rPr lang="en-IN" smtClean="0"/>
              <a:t>‹#›</a:t>
            </a:fld>
            <a:endParaRPr lang="en-IN"/>
          </a:p>
        </p:txBody>
      </p:sp>
      <p:sp>
        <p:nvSpPr>
          <p:cNvPr id="11" name="Freeform 6" title="Left scallop edge"/>
          <p:cNvSpPr/>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sp>
      <p:sp>
        <p:nvSpPr>
          <p:cNvPr id="12" name="Rectangle 11" title="right edge border"/>
          <p:cNvSpPr/>
          <p:nvPr/>
        </p:nvSpPr>
        <p:spPr>
          <a:xfrm>
            <a:off x="11908536"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916974022"/>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Lst>
  <p:txStyles>
    <p:titleStyle>
      <a:lvl1pPr algn="l" defTabSz="914400" rtl="0" eaLnBrk="1" latinLnBrk="0" hangingPunct="1">
        <a:lnSpc>
          <a:spcPct val="90000"/>
        </a:lnSpc>
        <a:spcBef>
          <a:spcPct val="0"/>
        </a:spcBef>
        <a:buNone/>
        <a:defRPr sz="5100" kern="1200" cap="all" spc="200" baseline="0">
          <a:solidFill>
            <a:schemeClr val="tx2"/>
          </a:solidFill>
          <a:latin typeface="+mj-lt"/>
          <a:ea typeface="+mj-ea"/>
          <a:cs typeface="+mj-cs"/>
        </a:defRPr>
      </a:lvl1pPr>
    </p:titleStyle>
    <p:body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792">
          <p15:clr>
            <a:srgbClr val="F26B43"/>
          </p15:clr>
        </p15:guide>
        <p15:guide id="2" pos="7200">
          <p15:clr>
            <a:srgbClr val="F26B43"/>
          </p15:clr>
        </p15:guide>
        <p15:guide id="3" orient="horz" pos="4008">
          <p15:clr>
            <a:srgbClr val="F26B43"/>
          </p15:clr>
        </p15:guide>
        <p15:guide id="4" orient="horz" pos="1440">
          <p15:clr>
            <a:srgbClr val="F26B43"/>
          </p15:clr>
        </p15:guide>
        <p15:guide id="5" orient="horz" pos="3720">
          <p15:clr>
            <a:srgbClr val="F26B43"/>
          </p15:clr>
        </p15:guide>
        <p15:guide id="6" orient="horz" pos="24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audio" Target="../media/audio1.wav"/><Relationship Id="rId1" Type="http://schemas.openxmlformats.org/officeDocument/2006/relationships/slideLayout" Target="../slideLayouts/slideLayout1.xml"/><Relationship Id="rId5" Type="http://schemas.openxmlformats.org/officeDocument/2006/relationships/audio" Target="../media/audio1.wav"/><Relationship Id="rId4" Type="http://schemas.openxmlformats.org/officeDocument/2006/relationships/image" Target="../media/image2.jfif"/></Relationships>
</file>

<file path=ppt/slides/_rels/slide1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audio" Target="../media/audio2.wav"/><Relationship Id="rId1" Type="http://schemas.openxmlformats.org/officeDocument/2006/relationships/slideLayout" Target="../slideLayouts/slideLayout16.xml"/><Relationship Id="rId5" Type="http://schemas.openxmlformats.org/officeDocument/2006/relationships/audio" Target="../media/audio2.wav"/><Relationship Id="rId4" Type="http://schemas.openxmlformats.org/officeDocument/2006/relationships/image" Target="../media/image12.jpeg"/></Relationships>
</file>

<file path=ppt/slides/_rels/slide1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audio" Target="../media/audio2.wav"/><Relationship Id="rId1" Type="http://schemas.openxmlformats.org/officeDocument/2006/relationships/slideLayout" Target="../slideLayouts/slideLayout16.xml"/><Relationship Id="rId4" Type="http://schemas.openxmlformats.org/officeDocument/2006/relationships/audio" Target="../media/audio2.wav"/></Relationships>
</file>

<file path=ppt/slides/_rels/slide1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audio" Target="../media/audio2.wav"/><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2" Type="http://schemas.openxmlformats.org/officeDocument/2006/relationships/audio" Target="../media/audio2.wav"/><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2" Type="http://schemas.openxmlformats.org/officeDocument/2006/relationships/audio" Target="../media/audio2.wav"/><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2" Type="http://schemas.openxmlformats.org/officeDocument/2006/relationships/audio" Target="../media/audio2.wav"/><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2" Type="http://schemas.openxmlformats.org/officeDocument/2006/relationships/audio" Target="../media/audio2.wav"/><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2" Type="http://schemas.openxmlformats.org/officeDocument/2006/relationships/audio" Target="../media/audio2.wav"/><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3" Type="http://schemas.openxmlformats.org/officeDocument/2006/relationships/audio" Target="../media/audio2.wav"/><Relationship Id="rId2" Type="http://schemas.openxmlformats.org/officeDocument/2006/relationships/notesSlide" Target="../notesSlides/notesSlide1.xml"/><Relationship Id="rId1" Type="http://schemas.openxmlformats.org/officeDocument/2006/relationships/slideLayout" Target="../slideLayouts/slideLayout16.xml"/><Relationship Id="rId5" Type="http://schemas.openxmlformats.org/officeDocument/2006/relationships/audio" Target="../media/audio2.wav"/><Relationship Id="rId4" Type="http://schemas.openxmlformats.org/officeDocument/2006/relationships/image" Target="../media/image3.jpeg"/></Relationships>
</file>

<file path=ppt/slides/_rels/slide4.xml.rels><?xml version="1.0" encoding="UTF-8" standalone="yes"?>
<Relationships xmlns="http://schemas.openxmlformats.org/package/2006/relationships"><Relationship Id="rId2" Type="http://schemas.openxmlformats.org/officeDocument/2006/relationships/audio" Target="../media/audio2.wav"/><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audio" Target="../media/audio2.wav"/><Relationship Id="rId1" Type="http://schemas.openxmlformats.org/officeDocument/2006/relationships/slideLayout" Target="../slideLayouts/slideLayout16.xml"/><Relationship Id="rId4" Type="http://schemas.openxmlformats.org/officeDocument/2006/relationships/audio" Target="../media/audio2.wav"/></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audio" Target="../media/audio2.wav"/><Relationship Id="rId1" Type="http://schemas.openxmlformats.org/officeDocument/2006/relationships/slideLayout" Target="../slideLayouts/slideLayout16.xml"/><Relationship Id="rId4" Type="http://schemas.openxmlformats.org/officeDocument/2006/relationships/image" Target="../media/image6.jpg"/></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audio" Target="../media/audio2.wav"/><Relationship Id="rId1" Type="http://schemas.openxmlformats.org/officeDocument/2006/relationships/slideLayout" Target="../slideLayouts/slideLayout16.xml"/><Relationship Id="rId5" Type="http://schemas.openxmlformats.org/officeDocument/2006/relationships/audio" Target="../media/audio2.wav"/><Relationship Id="rId4" Type="http://schemas.openxmlformats.org/officeDocument/2006/relationships/image" Target="../media/image8.jpeg"/></Relationships>
</file>

<file path=ppt/slides/_rels/slide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audio" Target="../media/audio2.wav"/><Relationship Id="rId1" Type="http://schemas.openxmlformats.org/officeDocument/2006/relationships/slideLayout" Target="../slideLayouts/slideLayout16.xml"/><Relationship Id="rId4" Type="http://schemas.openxmlformats.org/officeDocument/2006/relationships/audio" Target="../media/audio2.wav"/></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audio" Target="../media/audio2.wav"/><Relationship Id="rId1" Type="http://schemas.openxmlformats.org/officeDocument/2006/relationships/slideLayout" Target="../slideLayouts/slideLayout16.xml"/><Relationship Id="rId4" Type="http://schemas.openxmlformats.org/officeDocument/2006/relationships/audio" Target="../media/audio2.wav"/></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pattFill prst="pct80">
          <a:fgClr>
            <a:schemeClr val="tx2">
              <a:lumMod val="50000"/>
            </a:schemeClr>
          </a:fgClr>
          <a:bgClr>
            <a:schemeClr val="bg1"/>
          </a:bgClr>
        </a:patt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779398" y="555332"/>
            <a:ext cx="9144000" cy="1655762"/>
          </a:xfrm>
        </p:spPr>
        <p:txBody>
          <a:bodyPr>
            <a:noAutofit/>
          </a:bodyPr>
          <a:lstStyle/>
          <a:p>
            <a:r>
              <a:rPr lang="en-US" sz="6600" b="1" u="sng" dirty="0" smtClean="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Graphic Era Hill   </a:t>
            </a:r>
            <a:r>
              <a:rPr lang="en-US" sz="6600" b="1" u="sng" dirty="0" smtClean="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University</a:t>
            </a:r>
            <a:r>
              <a:rPr lang="en-US" sz="6600" b="1" dirty="0" smtClean="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a:t>
            </a:r>
            <a:r>
              <a:rPr lang="en-US" sz="6600" b="1" u="sng" dirty="0" smtClean="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 </a:t>
            </a:r>
            <a:r>
              <a:rPr lang="en-US" sz="6600" b="1" u="sng" dirty="0" smtClean="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Dehradun</a:t>
            </a:r>
            <a:endParaRPr lang="en-IN" sz="66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p:txBody>
      </p:sp>
      <p:pic>
        <p:nvPicPr>
          <p:cNvPr id="6" name="Content Placeholder 3"/>
          <p:cNvPicPr>
            <a:picLocks noGrp="1" noChangeAspect="1"/>
          </p:cNvPicPr>
          <p:nvPr/>
        </p:nvPicPr>
        <p:blipFill>
          <a:blip r:embed="rId3">
            <a:extLst>
              <a:ext uri="{28A0092B-C50C-407E-A947-70E740481C1C}">
                <a14:useLocalDpi xmlns:a14="http://schemas.microsoft.com/office/drawing/2010/main" val="0"/>
              </a:ext>
            </a:extLst>
          </a:blip>
          <a:stretch>
            <a:fillRect/>
          </a:stretch>
        </p:blipFill>
        <p:spPr>
          <a:xfrm>
            <a:off x="815926" y="2709564"/>
            <a:ext cx="10592972" cy="3818738"/>
          </a:xfrm>
          <a:prstGeom prst="rect">
            <a:avLst/>
          </a:prstGeom>
          <a:pattFill prst="pct90">
            <a:fgClr>
              <a:schemeClr val="accent5">
                <a:lumMod val="75000"/>
              </a:schemeClr>
            </a:fgClr>
            <a:bgClr>
              <a:schemeClr val="bg1"/>
            </a:bgClr>
          </a:pattFill>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8453" y="225084"/>
            <a:ext cx="2590504" cy="2316258"/>
          </a:xfrm>
          <a:prstGeom prst="ellipse">
            <a:avLst/>
          </a:prstGeom>
          <a:ln>
            <a:noFill/>
          </a:ln>
          <a:effectLst>
            <a:softEdge rad="112500"/>
          </a:effectLst>
        </p:spPr>
      </p:pic>
    </p:spTree>
    <p:extLst>
      <p:ext uri="{BB962C8B-B14F-4D97-AF65-F5344CB8AC3E}">
        <p14:creationId xmlns:p14="http://schemas.microsoft.com/office/powerpoint/2010/main" val="134113016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sndAc>
          <p:stSnd>
            <p:snd r:embed="rId2" name="chimes.wav"/>
          </p:stSnd>
        </p:sndAc>
      </p:transition>
    </mc:Choice>
    <mc:Fallback xmlns="">
      <p:transition spd="slow">
        <p:fade/>
        <p:sndAc>
          <p:stSnd>
            <p:snd r:embed="rId5" name="chimes.wav"/>
          </p:stSnd>
        </p:sndAc>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circle(in)">
                                      <p:cBhvr>
                                        <p:cTn id="7" dur="20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val 9"/>
          <p:cNvSpPr/>
          <p:nvPr/>
        </p:nvSpPr>
        <p:spPr>
          <a:xfrm>
            <a:off x="6318721" y="2034769"/>
            <a:ext cx="4467347" cy="7728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Oval 8"/>
          <p:cNvSpPr/>
          <p:nvPr/>
        </p:nvSpPr>
        <p:spPr>
          <a:xfrm>
            <a:off x="1648496" y="2034769"/>
            <a:ext cx="3116687" cy="7728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p:cNvSpPr>
            <a:spLocks noGrp="1"/>
          </p:cNvSpPr>
          <p:nvPr>
            <p:ph type="title"/>
          </p:nvPr>
        </p:nvSpPr>
        <p:spPr>
          <a:xfrm>
            <a:off x="1251678" y="857518"/>
            <a:ext cx="10172700" cy="1493517"/>
          </a:xfrm>
        </p:spPr>
        <p:txBody>
          <a:bodyPr>
            <a:normAutofit/>
          </a:bodyPr>
          <a:lstStyle/>
          <a:p>
            <a:r>
              <a:rPr lang="en-IN" sz="3600" u="sng" dirty="0"/>
              <a:t>Step for </a:t>
            </a:r>
            <a:r>
              <a:rPr lang="en-IN" sz="3600" u="sng" dirty="0" smtClean="0"/>
              <a:t>uploading </a:t>
            </a:r>
            <a:r>
              <a:rPr lang="en-IN" sz="3600" u="sng" dirty="0"/>
              <a:t>code on </a:t>
            </a:r>
            <a:r>
              <a:rPr lang="en-IN" sz="3600" u="sng" dirty="0" smtClean="0"/>
              <a:t>cloud like </a:t>
            </a:r>
            <a:r>
              <a:rPr lang="en-IN" sz="3600" u="sng" dirty="0" err="1" smtClean="0"/>
              <a:t>github</a:t>
            </a:r>
            <a:endParaRPr lang="en-IN" sz="3600" dirty="0"/>
          </a:p>
        </p:txBody>
      </p:sp>
      <p:sp>
        <p:nvSpPr>
          <p:cNvPr id="3" name="Text Placeholder 2"/>
          <p:cNvSpPr>
            <a:spLocks noGrp="1"/>
          </p:cNvSpPr>
          <p:nvPr>
            <p:ph type="body" idx="1"/>
          </p:nvPr>
        </p:nvSpPr>
        <p:spPr>
          <a:xfrm>
            <a:off x="1921380" y="2034770"/>
            <a:ext cx="2856683" cy="632529"/>
          </a:xfrm>
        </p:spPr>
        <p:txBody>
          <a:bodyPr/>
          <a:lstStyle/>
          <a:p>
            <a:r>
              <a:rPr lang="en-IN" b="0" dirty="0" smtClean="0"/>
              <a:t>Click on </a:t>
            </a:r>
            <a:r>
              <a:rPr lang="en-IN" dirty="0" smtClean="0"/>
              <a:t>‘new’</a:t>
            </a:r>
            <a:endParaRPr lang="en-IN" dirty="0"/>
          </a:p>
        </p:txBody>
      </p:sp>
      <p:pic>
        <p:nvPicPr>
          <p:cNvPr id="7" name="Content Placeholder 6"/>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1198949" y="3038677"/>
            <a:ext cx="4015780" cy="2995612"/>
          </a:xfrm>
        </p:spPr>
      </p:pic>
      <p:sp>
        <p:nvSpPr>
          <p:cNvPr id="5" name="Text Placeholder 4"/>
          <p:cNvSpPr>
            <a:spLocks noGrp="1"/>
          </p:cNvSpPr>
          <p:nvPr>
            <p:ph type="body" sz="quarter" idx="3"/>
          </p:nvPr>
        </p:nvSpPr>
        <p:spPr>
          <a:xfrm>
            <a:off x="6338028" y="2034769"/>
            <a:ext cx="4800600" cy="632529"/>
          </a:xfrm>
        </p:spPr>
        <p:txBody>
          <a:bodyPr/>
          <a:lstStyle/>
          <a:p>
            <a:r>
              <a:rPr lang="en-IN" dirty="0" smtClean="0"/>
              <a:t> </a:t>
            </a:r>
            <a:r>
              <a:rPr lang="en-IN" b="0" dirty="0" smtClean="0"/>
              <a:t>Create a new ‘</a:t>
            </a:r>
            <a:r>
              <a:rPr lang="en-IN" dirty="0" smtClean="0"/>
              <a:t>Repository’</a:t>
            </a:r>
            <a:endParaRPr lang="en-IN" dirty="0"/>
          </a:p>
        </p:txBody>
      </p:sp>
      <p:pic>
        <p:nvPicPr>
          <p:cNvPr id="8" name="Content Placeholder 7"/>
          <p:cNvPicPr>
            <a:picLocks noGrp="1" noChangeAspect="1"/>
          </p:cNvPicPr>
          <p:nvPr>
            <p:ph sz="quarter" idx="4"/>
          </p:nvPr>
        </p:nvPicPr>
        <p:blipFill>
          <a:blip r:embed="rId4" cstate="print">
            <a:extLst>
              <a:ext uri="{28A0092B-C50C-407E-A947-70E740481C1C}">
                <a14:useLocalDpi xmlns:a14="http://schemas.microsoft.com/office/drawing/2010/main" val="0"/>
              </a:ext>
            </a:extLst>
          </a:blip>
          <a:stretch>
            <a:fillRect/>
          </a:stretch>
        </p:blipFill>
        <p:spPr>
          <a:xfrm>
            <a:off x="6800679" y="3038677"/>
            <a:ext cx="3875297" cy="2995612"/>
          </a:xfrm>
        </p:spPr>
      </p:pic>
    </p:spTree>
    <p:extLst>
      <p:ext uri="{BB962C8B-B14F-4D97-AF65-F5344CB8AC3E}">
        <p14:creationId xmlns:p14="http://schemas.microsoft.com/office/powerpoint/2010/main" val="410494204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sndAc>
          <p:stSnd>
            <p:snd r:embed="rId2" name="click.wav"/>
          </p:stSnd>
        </p:sndAc>
      </p:transition>
    </mc:Choice>
    <mc:Fallback xmlns="">
      <p:transition spd="slow">
        <p:fade/>
        <p:sndAc>
          <p:stSnd>
            <p:snd r:embed="rId5" name="click.wav"/>
          </p:stSnd>
        </p:sndAc>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val 9"/>
          <p:cNvSpPr/>
          <p:nvPr/>
        </p:nvSpPr>
        <p:spPr>
          <a:xfrm>
            <a:off x="3039414" y="978794"/>
            <a:ext cx="5705341" cy="7829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 Placeholder 2"/>
          <p:cNvSpPr>
            <a:spLocks noGrp="1"/>
          </p:cNvSpPr>
          <p:nvPr>
            <p:ph type="body" idx="1"/>
          </p:nvPr>
        </p:nvSpPr>
        <p:spPr>
          <a:xfrm>
            <a:off x="3634270" y="1129223"/>
            <a:ext cx="4800600" cy="632529"/>
          </a:xfrm>
        </p:spPr>
        <p:txBody>
          <a:bodyPr/>
          <a:lstStyle/>
          <a:p>
            <a:pPr algn="ctr"/>
            <a:r>
              <a:rPr lang="en-IN" b="0" i="1" dirty="0" smtClean="0">
                <a:latin typeface="Times New Roman" panose="02020603050405020304" pitchFamily="18" charset="0"/>
                <a:cs typeface="Times New Roman" panose="02020603050405020304" pitchFamily="18" charset="0"/>
              </a:rPr>
              <a:t>Upload your code by clicking on ‘</a:t>
            </a:r>
            <a:r>
              <a:rPr lang="en-IN" i="1" dirty="0" smtClean="0">
                <a:latin typeface="Times New Roman" panose="02020603050405020304" pitchFamily="18" charset="0"/>
                <a:cs typeface="Times New Roman" panose="02020603050405020304" pitchFamily="18" charset="0"/>
              </a:rPr>
              <a:t>Add</a:t>
            </a:r>
            <a:r>
              <a:rPr lang="en-IN" b="0" i="1" dirty="0" smtClean="0">
                <a:latin typeface="Times New Roman" panose="02020603050405020304" pitchFamily="18" charset="0"/>
                <a:cs typeface="Times New Roman" panose="02020603050405020304" pitchFamily="18" charset="0"/>
              </a:rPr>
              <a:t> </a:t>
            </a:r>
            <a:r>
              <a:rPr lang="en-IN" i="1" dirty="0" smtClean="0">
                <a:latin typeface="Times New Roman" panose="02020603050405020304" pitchFamily="18" charset="0"/>
                <a:cs typeface="Times New Roman" panose="02020603050405020304" pitchFamily="18" charset="0"/>
              </a:rPr>
              <a:t>file</a:t>
            </a:r>
            <a:r>
              <a:rPr lang="en-IN" b="0" i="1" dirty="0" smtClean="0">
                <a:latin typeface="Times New Roman" panose="02020603050405020304" pitchFamily="18" charset="0"/>
                <a:cs typeface="Times New Roman" panose="02020603050405020304" pitchFamily="18" charset="0"/>
              </a:rPr>
              <a:t>’</a:t>
            </a:r>
            <a:endParaRPr lang="en-IN" b="0" i="1" dirty="0">
              <a:latin typeface="Times New Roman" panose="02020603050405020304" pitchFamily="18" charset="0"/>
              <a:cs typeface="Times New Roman" panose="02020603050405020304" pitchFamily="18" charset="0"/>
            </a:endParaRPr>
          </a:p>
        </p:txBody>
      </p:sp>
      <p:pic>
        <p:nvPicPr>
          <p:cNvPr id="9" name="Content Placeholder 8"/>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2486015" y="2034863"/>
            <a:ext cx="7097109" cy="4250028"/>
          </a:xfrm>
        </p:spPr>
      </p:pic>
    </p:spTree>
    <p:extLst>
      <p:ext uri="{BB962C8B-B14F-4D97-AF65-F5344CB8AC3E}">
        <p14:creationId xmlns:p14="http://schemas.microsoft.com/office/powerpoint/2010/main" val="3486414317"/>
      </p:ext>
    </p:extLst>
  </p:cSld>
  <p:clrMapOvr>
    <a:masterClrMapping/>
  </p:clrMapOvr>
  <mc:AlternateContent xmlns:mc="http://schemas.openxmlformats.org/markup-compatibility/2006" xmlns:p14="http://schemas.microsoft.com/office/powerpoint/2010/main">
    <mc:Choice Requires="p14">
      <p:transition spd="slow" p14:dur="800">
        <p:circle/>
        <p:sndAc>
          <p:stSnd>
            <p:snd r:embed="rId2" name="click.wav"/>
          </p:stSnd>
        </p:sndAc>
      </p:transition>
    </mc:Choice>
    <mc:Fallback xmlns="">
      <p:transition spd="slow">
        <p:circle/>
        <p:sndAc>
          <p:stSnd>
            <p:snd r:embed="rId4" name="click.wav"/>
          </p:stSnd>
        </p:sndAc>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val 6"/>
          <p:cNvSpPr/>
          <p:nvPr/>
        </p:nvSpPr>
        <p:spPr>
          <a:xfrm>
            <a:off x="3269621" y="733196"/>
            <a:ext cx="5318975" cy="9015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 Placeholder 4"/>
          <p:cNvSpPr>
            <a:spLocks noGrp="1"/>
          </p:cNvSpPr>
          <p:nvPr>
            <p:ph type="body" sz="quarter" idx="3"/>
          </p:nvPr>
        </p:nvSpPr>
        <p:spPr>
          <a:xfrm>
            <a:off x="3528808" y="1002188"/>
            <a:ext cx="4800600" cy="632529"/>
          </a:xfrm>
        </p:spPr>
        <p:txBody>
          <a:bodyPr/>
          <a:lstStyle/>
          <a:p>
            <a:pPr algn="ctr"/>
            <a:r>
              <a:rPr lang="en-IN" dirty="0" smtClean="0"/>
              <a:t>You can provide your code to others</a:t>
            </a:r>
            <a:endParaRPr lang="en-IN" dirty="0"/>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33757" y="1903709"/>
            <a:ext cx="6964790" cy="4794161"/>
          </a:xfrm>
          <a:prstGeom prst="rect">
            <a:avLst/>
          </a:prstGeom>
        </p:spPr>
      </p:pic>
    </p:spTree>
    <p:extLst>
      <p:ext uri="{BB962C8B-B14F-4D97-AF65-F5344CB8AC3E}">
        <p14:creationId xmlns:p14="http://schemas.microsoft.com/office/powerpoint/2010/main" val="1441689768"/>
      </p:ext>
    </p:extLst>
  </p:cSld>
  <p:clrMapOvr>
    <a:masterClrMapping/>
  </p:clrMapOvr>
  <p:transition spd="med">
    <p:pull/>
    <p:sndAc>
      <p:stSnd>
        <p:snd r:embed="rId2" name="click.wav"/>
      </p:stSnd>
    </p:sndAc>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2728" y="824248"/>
            <a:ext cx="10172700" cy="1050269"/>
          </a:xfrm>
        </p:spPr>
        <p:txBody>
          <a:bodyPr>
            <a:normAutofit/>
          </a:bodyPr>
          <a:lstStyle/>
          <a:p>
            <a:pPr algn="ctr"/>
            <a:r>
              <a:rPr lang="en-IN" sz="4000" u="sng" dirty="0" smtClean="0"/>
              <a:t>Achievements and learnings</a:t>
            </a:r>
            <a:endParaRPr lang="en-IN" sz="4000" u="sng" dirty="0"/>
          </a:p>
        </p:txBody>
      </p:sp>
      <p:sp>
        <p:nvSpPr>
          <p:cNvPr id="3" name="Text Placeholder 2"/>
          <p:cNvSpPr>
            <a:spLocks noGrp="1"/>
          </p:cNvSpPr>
          <p:nvPr>
            <p:ph type="body" idx="1"/>
          </p:nvPr>
        </p:nvSpPr>
        <p:spPr>
          <a:xfrm>
            <a:off x="1833264" y="2047133"/>
            <a:ext cx="4800600" cy="632529"/>
          </a:xfrm>
        </p:spPr>
        <p:txBody>
          <a:bodyPr/>
          <a:lstStyle/>
          <a:p>
            <a:r>
              <a:rPr lang="en-IN" sz="2400" dirty="0" smtClean="0">
                <a:latin typeface="Times New Roman" panose="02020603050405020304" pitchFamily="18" charset="0"/>
                <a:cs typeface="Times New Roman" panose="02020603050405020304" pitchFamily="18" charset="0"/>
              </a:rPr>
              <a:t>achievements</a:t>
            </a:r>
            <a:endParaRPr lang="en-IN" sz="2400" dirty="0">
              <a:latin typeface="Times New Roman" panose="02020603050405020304" pitchFamily="18" charset="0"/>
              <a:cs typeface="Times New Roman" panose="02020603050405020304" pitchFamily="18" charset="0"/>
            </a:endParaRPr>
          </a:p>
        </p:txBody>
      </p:sp>
      <p:sp>
        <p:nvSpPr>
          <p:cNvPr id="4" name="Content Placeholder 3"/>
          <p:cNvSpPr>
            <a:spLocks noGrp="1"/>
          </p:cNvSpPr>
          <p:nvPr>
            <p:ph sz="half" idx="2"/>
          </p:nvPr>
        </p:nvSpPr>
        <p:spPr>
          <a:xfrm>
            <a:off x="1257300" y="2909102"/>
            <a:ext cx="4800600" cy="3427304"/>
          </a:xfrm>
        </p:spPr>
        <p:txBody>
          <a:bodyPr>
            <a:normAutofit/>
          </a:bodyPr>
          <a:lstStyle/>
          <a:p>
            <a:pPr marL="0" indent="0" algn="just">
              <a:buNone/>
            </a:pPr>
            <a:r>
              <a:rPr lang="en-US" dirty="0">
                <a:solidFill>
                  <a:schemeClr val="tx1">
                    <a:lumMod val="95000"/>
                    <a:lumOff val="5000"/>
                  </a:schemeClr>
                </a:solidFill>
              </a:rPr>
              <a:t>Keep in mind, the website is not a showcase, it is an interface that serves a function conveying useful information about a business to the users. Those functions might be delivering informative content, providing services or products, entertainments and more. Whatever the function holds, you should carry on design to fulfil </a:t>
            </a:r>
            <a:r>
              <a:rPr lang="en-US" dirty="0" smtClean="0">
                <a:solidFill>
                  <a:schemeClr val="tx1">
                    <a:lumMod val="95000"/>
                    <a:lumOff val="5000"/>
                  </a:schemeClr>
                </a:solidFill>
              </a:rPr>
              <a:t>it.</a:t>
            </a:r>
            <a:endParaRPr lang="en-IN"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
        <p:nvSpPr>
          <p:cNvPr id="5" name="Text Placeholder 4"/>
          <p:cNvSpPr>
            <a:spLocks noGrp="1"/>
          </p:cNvSpPr>
          <p:nvPr>
            <p:ph type="body" sz="quarter" idx="3"/>
          </p:nvPr>
        </p:nvSpPr>
        <p:spPr>
          <a:xfrm>
            <a:off x="7856112" y="2075545"/>
            <a:ext cx="3578351" cy="632529"/>
          </a:xfrm>
        </p:spPr>
        <p:txBody>
          <a:bodyPr/>
          <a:lstStyle/>
          <a:p>
            <a:r>
              <a:rPr lang="en-IN" sz="2400" dirty="0" smtClean="0">
                <a:latin typeface="Times New Roman" panose="02020603050405020304" pitchFamily="18" charset="0"/>
                <a:cs typeface="Times New Roman" panose="02020603050405020304" pitchFamily="18" charset="0"/>
              </a:rPr>
              <a:t>Learning</a:t>
            </a:r>
            <a:endParaRPr lang="en-IN" sz="2400" dirty="0">
              <a:latin typeface="Times New Roman" panose="02020603050405020304" pitchFamily="18" charset="0"/>
              <a:cs typeface="Times New Roman" panose="02020603050405020304" pitchFamily="18" charset="0"/>
            </a:endParaRPr>
          </a:p>
        </p:txBody>
      </p:sp>
      <p:sp>
        <p:nvSpPr>
          <p:cNvPr id="6" name="Content Placeholder 5"/>
          <p:cNvSpPr>
            <a:spLocks noGrp="1"/>
          </p:cNvSpPr>
          <p:nvPr>
            <p:ph sz="quarter" idx="4"/>
          </p:nvPr>
        </p:nvSpPr>
        <p:spPr>
          <a:xfrm>
            <a:off x="6624828" y="3000776"/>
            <a:ext cx="4800600" cy="1996227"/>
          </a:xfrm>
        </p:spPr>
        <p:txBody>
          <a:bodyPr>
            <a:noAutofit/>
          </a:bodyPr>
          <a:lstStyle/>
          <a:p>
            <a:pPr algn="just"/>
            <a:r>
              <a:rPr lang="en-US" dirty="0">
                <a:solidFill>
                  <a:schemeClr val="tx1">
                    <a:lumMod val="95000"/>
                    <a:lumOff val="5000"/>
                  </a:schemeClr>
                </a:solidFill>
              </a:rPr>
              <a:t>Develop skills in analyzing the usability of a web </a:t>
            </a:r>
            <a:r>
              <a:rPr lang="en-US" dirty="0" smtClean="0">
                <a:solidFill>
                  <a:schemeClr val="tx1">
                    <a:lumMod val="95000"/>
                    <a:lumOff val="5000"/>
                  </a:schemeClr>
                </a:solidFill>
              </a:rPr>
              <a:t>site</a:t>
            </a:r>
            <a:r>
              <a:rPr lang="en-US" dirty="0">
                <a:solidFill>
                  <a:schemeClr val="tx1">
                    <a:lumMod val="95000"/>
                    <a:lumOff val="5000"/>
                  </a:schemeClr>
                </a:solidFill>
              </a:rPr>
              <a:t>.</a:t>
            </a:r>
          </a:p>
          <a:p>
            <a:pPr algn="just"/>
            <a:r>
              <a:rPr lang="en-US" dirty="0">
                <a:solidFill>
                  <a:schemeClr val="tx1">
                    <a:lumMod val="95000"/>
                    <a:lumOff val="5000"/>
                  </a:schemeClr>
                </a:solidFill>
              </a:rPr>
              <a:t>Learn the language </a:t>
            </a:r>
            <a:r>
              <a:rPr lang="en-US" dirty="0" smtClean="0">
                <a:solidFill>
                  <a:schemeClr val="tx1">
                    <a:lumMod val="95000"/>
                    <a:lumOff val="5000"/>
                  </a:schemeClr>
                </a:solidFill>
              </a:rPr>
              <a:t>of web: HTML &amp; CSS.</a:t>
            </a:r>
            <a:endParaRPr lang="en-US" dirty="0">
              <a:solidFill>
                <a:schemeClr val="tx1">
                  <a:lumMod val="95000"/>
                  <a:lumOff val="5000"/>
                </a:schemeClr>
              </a:solidFill>
            </a:endParaRPr>
          </a:p>
          <a:p>
            <a:pPr algn="just"/>
            <a:r>
              <a:rPr lang="en-US" dirty="0">
                <a:solidFill>
                  <a:schemeClr val="tx1">
                    <a:lumMod val="95000"/>
                    <a:lumOff val="5000"/>
                  </a:schemeClr>
                </a:solidFill>
              </a:rPr>
              <a:t>Learn techniques of responsive web design, including media queries</a:t>
            </a:r>
            <a:r>
              <a:rPr lang="en-US" dirty="0" smtClean="0">
                <a:solidFill>
                  <a:schemeClr val="tx1">
                    <a:lumMod val="95000"/>
                    <a:lumOff val="5000"/>
                  </a:schemeClr>
                </a:solidFill>
              </a:rPr>
              <a:t>.</a:t>
            </a:r>
            <a:endParaRPr lang="en-US" dirty="0">
              <a:solidFill>
                <a:schemeClr val="tx1">
                  <a:lumMod val="95000"/>
                  <a:lumOff val="5000"/>
                </a:schemeClr>
              </a:solidFill>
            </a:endParaRPr>
          </a:p>
          <a:p>
            <a:pPr algn="just"/>
            <a:r>
              <a:rPr lang="en-US" dirty="0">
                <a:solidFill>
                  <a:schemeClr val="tx1">
                    <a:lumMod val="95000"/>
                    <a:lumOff val="5000"/>
                  </a:schemeClr>
                </a:solidFill>
              </a:rPr>
              <a:t>Develop basic programming skills using </a:t>
            </a:r>
            <a:r>
              <a:rPr lang="en-US" dirty="0" err="1">
                <a:solidFill>
                  <a:schemeClr val="tx1">
                    <a:lumMod val="95000"/>
                    <a:lumOff val="5000"/>
                  </a:schemeClr>
                </a:solidFill>
              </a:rPr>
              <a:t>Javascript</a:t>
            </a:r>
            <a:r>
              <a:rPr lang="en-US" dirty="0">
                <a:solidFill>
                  <a:schemeClr val="tx1">
                    <a:lumMod val="95000"/>
                    <a:lumOff val="5000"/>
                  </a:schemeClr>
                </a:solidFill>
              </a:rPr>
              <a:t> and </a:t>
            </a:r>
            <a:r>
              <a:rPr lang="en-US" dirty="0" err="1">
                <a:solidFill>
                  <a:schemeClr val="tx1">
                    <a:lumMod val="95000"/>
                    <a:lumOff val="5000"/>
                  </a:schemeClr>
                </a:solidFill>
              </a:rPr>
              <a:t>jQuery</a:t>
            </a:r>
            <a:r>
              <a:rPr lang="en-US" dirty="0">
                <a:solidFill>
                  <a:schemeClr val="tx1">
                    <a:lumMod val="95000"/>
                    <a:lumOff val="5000"/>
                  </a:schemeClr>
                </a:solidFill>
              </a:rPr>
              <a:t>.</a:t>
            </a:r>
          </a:p>
          <a:p>
            <a:pPr algn="just"/>
            <a:r>
              <a:rPr lang="en-US" dirty="0">
                <a:solidFill>
                  <a:schemeClr val="tx1">
                    <a:lumMod val="95000"/>
                    <a:lumOff val="5000"/>
                  </a:schemeClr>
                </a:solidFill>
              </a:rPr>
              <a:t>Be able to embed social media content into web pages.</a:t>
            </a:r>
          </a:p>
          <a:p>
            <a:pPr marL="0" indent="0" algn="just">
              <a:buNone/>
            </a:pPr>
            <a:endParaRPr lang="en-IN" dirty="0">
              <a:solidFill>
                <a:schemeClr val="tx1">
                  <a:lumMod val="95000"/>
                  <a:lumOff val="5000"/>
                </a:schemeClr>
              </a:solidFill>
            </a:endParaRPr>
          </a:p>
        </p:txBody>
      </p:sp>
    </p:spTree>
    <p:extLst>
      <p:ext uri="{BB962C8B-B14F-4D97-AF65-F5344CB8AC3E}">
        <p14:creationId xmlns:p14="http://schemas.microsoft.com/office/powerpoint/2010/main" val="363739911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prestige"/>
        <p:sndAc>
          <p:stSnd>
            <p:snd r:embed="rId2" name="click.wav"/>
          </p:stSnd>
        </p:sndAc>
      </p:transition>
    </mc:Choice>
    <mc:Fallback>
      <p:transition spd="slow">
        <p:fade/>
        <p:sndAc>
          <p:stSnd>
            <p:snd r:embed="rId2" name="click.wav"/>
          </p:stSnd>
        </p:sndAc>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23939" y="986135"/>
            <a:ext cx="10172700" cy="1256331"/>
          </a:xfrm>
        </p:spPr>
        <p:txBody>
          <a:bodyPr>
            <a:normAutofit/>
          </a:bodyPr>
          <a:lstStyle/>
          <a:p>
            <a:pPr algn="ctr"/>
            <a:r>
              <a:rPr lang="en-IN" sz="4000" dirty="0" smtClean="0"/>
              <a:t>Goals</a:t>
            </a:r>
            <a:endParaRPr lang="en-IN" sz="4000" dirty="0"/>
          </a:p>
        </p:txBody>
      </p:sp>
      <p:sp>
        <p:nvSpPr>
          <p:cNvPr id="4" name="Content Placeholder 3"/>
          <p:cNvSpPr>
            <a:spLocks noGrp="1"/>
          </p:cNvSpPr>
          <p:nvPr>
            <p:ph sz="half" idx="2"/>
          </p:nvPr>
        </p:nvSpPr>
        <p:spPr>
          <a:xfrm>
            <a:off x="1785334" y="1907615"/>
            <a:ext cx="7912458" cy="3948898"/>
          </a:xfrm>
        </p:spPr>
        <p:txBody>
          <a:bodyPr>
            <a:noAutofit/>
          </a:bodyPr>
          <a:lstStyle/>
          <a:p>
            <a:pPr marL="0" indent="0" algn="just">
              <a:buNone/>
            </a:pPr>
            <a:r>
              <a:rPr lang="en-IN" dirty="0" smtClean="0">
                <a:solidFill>
                  <a:schemeClr val="tx1">
                    <a:lumMod val="95000"/>
                    <a:lumOff val="5000"/>
                  </a:schemeClr>
                </a:solidFill>
                <a:latin typeface="Times New Roman" panose="02020603050405020304" pitchFamily="18" charset="0"/>
                <a:cs typeface="Times New Roman" panose="02020603050405020304" pitchFamily="18" charset="0"/>
              </a:rPr>
              <a:t>The goals of creating webpage is to learn something new. It’s easy to get into the habit of just maintaining your site as you want. You may update your content, add blog posts now and then, and even keep on eye on your webpage traffic.</a:t>
            </a:r>
          </a:p>
          <a:p>
            <a:pPr marL="0" indent="0" algn="just">
              <a:buNone/>
            </a:pPr>
            <a:r>
              <a:rPr lang="en-US" b="1" dirty="0">
                <a:solidFill>
                  <a:schemeClr val="tx1">
                    <a:lumMod val="95000"/>
                    <a:lumOff val="5000"/>
                  </a:schemeClr>
                </a:solidFill>
                <a:latin typeface="Times New Roman" panose="02020603050405020304" pitchFamily="18" charset="0"/>
                <a:cs typeface="Times New Roman" panose="02020603050405020304" pitchFamily="18" charset="0"/>
              </a:rPr>
              <a:t>What website goals should you set?</a:t>
            </a:r>
            <a:endParaRPr lang="en-US" dirty="0">
              <a:solidFill>
                <a:schemeClr val="tx1">
                  <a:lumMod val="95000"/>
                  <a:lumOff val="5000"/>
                </a:schemeClr>
              </a:solidFill>
              <a:latin typeface="Times New Roman" panose="02020603050405020304" pitchFamily="18" charset="0"/>
              <a:cs typeface="Times New Roman" panose="02020603050405020304" pitchFamily="18" charset="0"/>
            </a:endParaRPr>
          </a:p>
          <a:p>
            <a:pPr algn="just"/>
            <a:r>
              <a:rPr lang="en-US" dirty="0">
                <a:solidFill>
                  <a:schemeClr val="tx1">
                    <a:lumMod val="95000"/>
                    <a:lumOff val="5000"/>
                  </a:schemeClr>
                </a:solidFill>
                <a:latin typeface="Times New Roman" panose="02020603050405020304" pitchFamily="18" charset="0"/>
                <a:cs typeface="Times New Roman" panose="02020603050405020304" pitchFamily="18" charset="0"/>
              </a:rPr>
              <a:t>Start blogging regularly</a:t>
            </a:r>
            <a:r>
              <a:rPr lang="en-US" dirty="0" smtClean="0">
                <a:solidFill>
                  <a:schemeClr val="tx1">
                    <a:lumMod val="95000"/>
                    <a:lumOff val="5000"/>
                  </a:schemeClr>
                </a:solidFill>
                <a:latin typeface="Times New Roman" panose="02020603050405020304" pitchFamily="18" charset="0"/>
                <a:cs typeface="Times New Roman" panose="02020603050405020304" pitchFamily="18" charset="0"/>
              </a:rPr>
              <a:t>.</a:t>
            </a:r>
          </a:p>
          <a:p>
            <a:pPr algn="just"/>
            <a:r>
              <a:rPr lang="en-US" dirty="0">
                <a:solidFill>
                  <a:schemeClr val="tx1">
                    <a:lumMod val="95000"/>
                    <a:lumOff val="5000"/>
                  </a:schemeClr>
                </a:solidFill>
                <a:latin typeface="Times New Roman" panose="02020603050405020304" pitchFamily="18" charset="0"/>
                <a:cs typeface="Times New Roman" panose="02020603050405020304" pitchFamily="18" charset="0"/>
              </a:rPr>
              <a:t>Increase social mentions.</a:t>
            </a:r>
          </a:p>
          <a:p>
            <a:pPr algn="just"/>
            <a:r>
              <a:rPr lang="en-US" dirty="0" smtClean="0">
                <a:solidFill>
                  <a:schemeClr val="tx1">
                    <a:lumMod val="95000"/>
                    <a:lumOff val="5000"/>
                  </a:schemeClr>
                </a:solidFill>
                <a:latin typeface="Times New Roman" panose="02020603050405020304" pitchFamily="18" charset="0"/>
                <a:cs typeface="Times New Roman" panose="02020603050405020304" pitchFamily="18" charset="0"/>
              </a:rPr>
              <a:t>Raise </a:t>
            </a:r>
            <a:r>
              <a:rPr lang="en-US" dirty="0">
                <a:solidFill>
                  <a:schemeClr val="tx1">
                    <a:lumMod val="95000"/>
                    <a:lumOff val="5000"/>
                  </a:schemeClr>
                </a:solidFill>
                <a:latin typeface="Times New Roman" panose="02020603050405020304" pitchFamily="18" charset="0"/>
                <a:cs typeface="Times New Roman" panose="02020603050405020304" pitchFamily="18" charset="0"/>
              </a:rPr>
              <a:t>your conversion rate</a:t>
            </a:r>
            <a:r>
              <a:rPr lang="en-US" dirty="0" smtClean="0">
                <a:solidFill>
                  <a:schemeClr val="tx1">
                    <a:lumMod val="95000"/>
                    <a:lumOff val="5000"/>
                  </a:schemeClr>
                </a:solidFill>
                <a:latin typeface="Times New Roman" panose="02020603050405020304" pitchFamily="18" charset="0"/>
                <a:cs typeface="Times New Roman" panose="02020603050405020304" pitchFamily="18" charset="0"/>
              </a:rPr>
              <a:t>.</a:t>
            </a:r>
          </a:p>
          <a:p>
            <a:pPr algn="just"/>
            <a:r>
              <a:rPr lang="en-US" dirty="0" smtClean="0">
                <a:solidFill>
                  <a:schemeClr val="tx1">
                    <a:lumMod val="95000"/>
                    <a:lumOff val="5000"/>
                  </a:schemeClr>
                </a:solidFill>
                <a:latin typeface="Times New Roman" panose="02020603050405020304" pitchFamily="18" charset="0"/>
                <a:cs typeface="Times New Roman" panose="02020603050405020304" pitchFamily="18" charset="0"/>
              </a:rPr>
              <a:t>Increase </a:t>
            </a:r>
            <a:r>
              <a:rPr lang="en-US" dirty="0">
                <a:solidFill>
                  <a:schemeClr val="tx1">
                    <a:lumMod val="95000"/>
                    <a:lumOff val="5000"/>
                  </a:schemeClr>
                </a:solidFill>
                <a:latin typeface="Times New Roman" panose="02020603050405020304" pitchFamily="18" charset="0"/>
                <a:cs typeface="Times New Roman" panose="02020603050405020304" pitchFamily="18" charset="0"/>
              </a:rPr>
              <a:t>your email subscribers.</a:t>
            </a:r>
          </a:p>
          <a:p>
            <a:pPr algn="just"/>
            <a:r>
              <a:rPr lang="en-US" b="1" dirty="0" smtClean="0">
                <a:solidFill>
                  <a:schemeClr val="tx1">
                    <a:lumMod val="95000"/>
                    <a:lumOff val="5000"/>
                  </a:schemeClr>
                </a:solidFill>
                <a:latin typeface="Times New Roman" panose="02020603050405020304" pitchFamily="18" charset="0"/>
                <a:cs typeface="Times New Roman" panose="02020603050405020304" pitchFamily="18" charset="0"/>
              </a:rPr>
              <a:t>Make</a:t>
            </a:r>
            <a:r>
              <a:rPr lang="en-US" dirty="0">
                <a:solidFill>
                  <a:schemeClr val="tx1">
                    <a:lumMod val="95000"/>
                    <a:lumOff val="5000"/>
                  </a:schemeClr>
                </a:solidFill>
                <a:latin typeface="Times New Roman" panose="02020603050405020304" pitchFamily="18" charset="0"/>
                <a:cs typeface="Times New Roman" panose="02020603050405020304" pitchFamily="18" charset="0"/>
              </a:rPr>
              <a:t> your </a:t>
            </a:r>
            <a:r>
              <a:rPr lang="en-US" b="1" dirty="0">
                <a:solidFill>
                  <a:schemeClr val="tx1">
                    <a:lumMod val="95000"/>
                    <a:lumOff val="5000"/>
                  </a:schemeClr>
                </a:solidFill>
                <a:latin typeface="Times New Roman" panose="02020603050405020304" pitchFamily="18" charset="0"/>
                <a:cs typeface="Times New Roman" panose="02020603050405020304" pitchFamily="18" charset="0"/>
              </a:rPr>
              <a:t>website</a:t>
            </a:r>
            <a:r>
              <a:rPr lang="en-US" dirty="0">
                <a:solidFill>
                  <a:schemeClr val="tx1">
                    <a:lumMod val="95000"/>
                    <a:lumOff val="5000"/>
                  </a:schemeClr>
                </a:solidFill>
                <a:latin typeface="Times New Roman" panose="02020603050405020304" pitchFamily="18" charset="0"/>
                <a:cs typeface="Times New Roman" panose="02020603050405020304" pitchFamily="18" charset="0"/>
              </a:rPr>
              <a:t> more </a:t>
            </a:r>
            <a:r>
              <a:rPr lang="en-US" dirty="0" smtClean="0">
                <a:solidFill>
                  <a:schemeClr val="tx1">
                    <a:lumMod val="95000"/>
                    <a:lumOff val="5000"/>
                  </a:schemeClr>
                </a:solidFill>
                <a:latin typeface="Times New Roman" panose="02020603050405020304" pitchFamily="18" charset="0"/>
                <a:cs typeface="Times New Roman" panose="02020603050405020304" pitchFamily="18" charset="0"/>
              </a:rPr>
              <a:t>accessible</a:t>
            </a:r>
          </a:p>
          <a:p>
            <a:pPr marL="0" indent="0" algn="just">
              <a:buNone/>
            </a:pPr>
            <a:r>
              <a:rPr lang="en-US" dirty="0" smtClean="0">
                <a:solidFill>
                  <a:schemeClr val="tx1">
                    <a:lumMod val="95000"/>
                    <a:lumOff val="5000"/>
                  </a:schemeClr>
                </a:solidFill>
                <a:latin typeface="Times New Roman" panose="02020603050405020304" pitchFamily="18" charset="0"/>
                <a:cs typeface="Times New Roman" panose="02020603050405020304" pitchFamily="18" charset="0"/>
              </a:rPr>
              <a:t>.</a:t>
            </a:r>
          </a:p>
          <a:p>
            <a:pPr marL="0" indent="0" algn="just">
              <a:buNone/>
            </a:pPr>
            <a:endParaRPr lang="en-IN"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11854935"/>
      </p:ext>
    </p:extLst>
  </p:cSld>
  <p:clrMapOvr>
    <a:masterClrMapping/>
  </p:clrMapOvr>
  <p:transition spd="slow">
    <p:push dir="u"/>
    <p:sndAc>
      <p:stSnd>
        <p:snd r:embed="rId2" name="click.wav"/>
      </p:stSnd>
    </p:sndAc>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91069" y="1037823"/>
            <a:ext cx="10172700" cy="1493517"/>
          </a:xfrm>
        </p:spPr>
        <p:txBody>
          <a:bodyPr>
            <a:normAutofit/>
          </a:bodyPr>
          <a:lstStyle/>
          <a:p>
            <a:pPr algn="ctr"/>
            <a:r>
              <a:rPr lang="en-IN" sz="4000" u="sng" dirty="0" smtClean="0"/>
              <a:t>Conclusion</a:t>
            </a:r>
            <a:endParaRPr lang="en-IN" sz="4000" u="sng" dirty="0"/>
          </a:p>
        </p:txBody>
      </p:sp>
      <p:sp>
        <p:nvSpPr>
          <p:cNvPr id="4" name="Content Placeholder 3"/>
          <p:cNvSpPr>
            <a:spLocks noGrp="1"/>
          </p:cNvSpPr>
          <p:nvPr>
            <p:ph sz="half" idx="2"/>
          </p:nvPr>
        </p:nvSpPr>
        <p:spPr>
          <a:xfrm>
            <a:off x="1622738" y="2042158"/>
            <a:ext cx="9040969" cy="3946518"/>
          </a:xfrm>
        </p:spPr>
        <p:txBody>
          <a:bodyPr>
            <a:normAutofit/>
          </a:bodyPr>
          <a:lstStyle/>
          <a:p>
            <a:pPr marL="0" indent="0" algn="just">
              <a:buNone/>
            </a:pPr>
            <a:r>
              <a:rPr lang="en-IN" dirty="0">
                <a:solidFill>
                  <a:schemeClr val="tx1">
                    <a:lumMod val="95000"/>
                    <a:lumOff val="5000"/>
                  </a:schemeClr>
                </a:solidFill>
                <a:latin typeface="Times New Roman" panose="02020603050405020304" pitchFamily="18" charset="0"/>
                <a:cs typeface="Times New Roman" panose="02020603050405020304" pitchFamily="18" charset="0"/>
              </a:rPr>
              <a:t>The purpose and objective of webpage is to learn something new. By many ‘Tags’ of  HTML, webpage designing is easy and in a aesthetic form. Flexibility in designing makes user explore their imagination and, thus even a novice user can dream and accomplish their wish of web page </a:t>
            </a:r>
            <a:r>
              <a:rPr lang="en-IN" dirty="0" smtClean="0">
                <a:solidFill>
                  <a:schemeClr val="tx1">
                    <a:lumMod val="95000"/>
                    <a:lumOff val="5000"/>
                  </a:schemeClr>
                </a:solidFill>
                <a:latin typeface="Times New Roman" panose="02020603050405020304" pitchFamily="18" charset="0"/>
                <a:cs typeface="Times New Roman" panose="02020603050405020304" pitchFamily="18" charset="0"/>
              </a:rPr>
              <a:t>designing.</a:t>
            </a:r>
          </a:p>
          <a:p>
            <a:pPr marL="0" indent="0" algn="just">
              <a:buNone/>
            </a:pPr>
            <a:r>
              <a:rPr lang="en-IN" dirty="0">
                <a:solidFill>
                  <a:schemeClr val="tx1">
                    <a:lumMod val="95000"/>
                    <a:lumOff val="5000"/>
                  </a:schemeClr>
                </a:solidFill>
                <a:latin typeface="Times New Roman" panose="02020603050405020304" pitchFamily="18" charset="0"/>
                <a:cs typeface="Times New Roman" panose="02020603050405020304" pitchFamily="18" charset="0"/>
              </a:rPr>
              <a:t>Web designing or web development is a short term professional job oriented course. There are huge opportunities available for the students who want to work in this field. Many private and public organizations hires web designer for their online work and website development. The back end developer is a person who is responsible for the back end development that interacts with the server. This type of web developer specializes in the languages like HTML, </a:t>
            </a:r>
            <a:r>
              <a:rPr lang="en-IN" dirty="0" err="1">
                <a:solidFill>
                  <a:schemeClr val="tx1">
                    <a:lumMod val="95000"/>
                    <a:lumOff val="5000"/>
                  </a:schemeClr>
                </a:solidFill>
                <a:latin typeface="Times New Roman" panose="02020603050405020304" pitchFamily="18" charset="0"/>
                <a:cs typeface="Times New Roman" panose="02020603050405020304" pitchFamily="18" charset="0"/>
              </a:rPr>
              <a:t>Php</a:t>
            </a:r>
            <a:r>
              <a:rPr lang="en-IN" dirty="0">
                <a:solidFill>
                  <a:schemeClr val="tx1">
                    <a:lumMod val="95000"/>
                    <a:lumOff val="5000"/>
                  </a:schemeClr>
                </a:solidFill>
                <a:latin typeface="Times New Roman" panose="02020603050405020304" pitchFamily="18" charset="0"/>
                <a:cs typeface="Times New Roman" panose="02020603050405020304" pitchFamily="18" charset="0"/>
              </a:rPr>
              <a:t>, ruby, </a:t>
            </a:r>
            <a:r>
              <a:rPr lang="en-IN" dirty="0" err="1">
                <a:solidFill>
                  <a:schemeClr val="tx1">
                    <a:lumMod val="95000"/>
                    <a:lumOff val="5000"/>
                  </a:schemeClr>
                </a:solidFill>
                <a:latin typeface="Times New Roman" panose="02020603050405020304" pitchFamily="18" charset="0"/>
                <a:cs typeface="Times New Roman" panose="02020603050405020304" pitchFamily="18" charset="0"/>
              </a:rPr>
              <a:t>ASP.Net</a:t>
            </a:r>
            <a:r>
              <a:rPr lang="en-IN" dirty="0">
                <a:solidFill>
                  <a:schemeClr val="tx1">
                    <a:lumMod val="95000"/>
                    <a:lumOff val="5000"/>
                  </a:schemeClr>
                </a:solidFill>
                <a:latin typeface="Times New Roman" panose="02020603050405020304" pitchFamily="18" charset="0"/>
                <a:cs typeface="Times New Roman" panose="02020603050405020304" pitchFamily="18" charset="0"/>
              </a:rPr>
              <a:t>, Java, Cold Fusion, </a:t>
            </a:r>
            <a:r>
              <a:rPr lang="en-IN" dirty="0" smtClean="0">
                <a:solidFill>
                  <a:schemeClr val="tx1">
                    <a:lumMod val="95000"/>
                    <a:lumOff val="5000"/>
                  </a:schemeClr>
                </a:solidFill>
                <a:latin typeface="Times New Roman" panose="02020603050405020304" pitchFamily="18" charset="0"/>
                <a:cs typeface="Times New Roman" panose="02020603050405020304" pitchFamily="18" charset="0"/>
              </a:rPr>
              <a:t> </a:t>
            </a:r>
            <a:r>
              <a:rPr lang="en-IN" dirty="0">
                <a:solidFill>
                  <a:schemeClr val="tx1">
                    <a:lumMod val="95000"/>
                    <a:lumOff val="5000"/>
                  </a:schemeClr>
                </a:solidFill>
                <a:latin typeface="Times New Roman" panose="02020603050405020304" pitchFamily="18" charset="0"/>
                <a:cs typeface="Times New Roman" panose="02020603050405020304" pitchFamily="18" charset="0"/>
              </a:rPr>
              <a:t>Perl.</a:t>
            </a:r>
          </a:p>
          <a:p>
            <a:pPr marL="0" indent="0" algn="just">
              <a:buNone/>
            </a:pPr>
            <a:endParaRPr lang="en-IN"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13354753"/>
      </p:ext>
    </p:extLst>
  </p:cSld>
  <p:clrMapOvr>
    <a:masterClrMapping/>
  </p:clrMapOvr>
  <mc:AlternateContent xmlns:mc="http://schemas.openxmlformats.org/markup-compatibility/2006">
    <mc:Choice xmlns:p14="http://schemas.microsoft.com/office/powerpoint/2010/main" Requires="p14">
      <p:transition spd="slow" p14:dur="900">
        <p14:warp dir="in"/>
        <p:sndAc>
          <p:stSnd>
            <p:snd r:embed="rId2" name="click.wav"/>
          </p:stSnd>
        </p:sndAc>
      </p:transition>
    </mc:Choice>
    <mc:Fallback>
      <p:transition spd="slow">
        <p:fade/>
        <p:sndAc>
          <p:stSnd>
            <p:snd r:embed="rId2" name="click.wav"/>
          </p:stSnd>
        </p:sndAc>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33032" y="1952223"/>
            <a:ext cx="10172700" cy="1493517"/>
          </a:xfrm>
        </p:spPr>
        <p:txBody>
          <a:bodyPr>
            <a:normAutofit fontScale="90000"/>
          </a:bodyPr>
          <a:lstStyle/>
          <a:p>
            <a:pPr algn="ctr"/>
            <a:r>
              <a:rPr lang="en-IN" sz="9600" dirty="0" smtClean="0"/>
              <a:t>Thank</a:t>
            </a:r>
            <a:br>
              <a:rPr lang="en-IN" sz="9600" dirty="0" smtClean="0"/>
            </a:br>
            <a:r>
              <a:rPr lang="en-IN" sz="9600" dirty="0" smtClean="0"/>
              <a:t> you</a:t>
            </a:r>
            <a:endParaRPr lang="en-IN" sz="9600" dirty="0"/>
          </a:p>
        </p:txBody>
      </p:sp>
    </p:spTree>
    <p:extLst>
      <p:ext uri="{BB962C8B-B14F-4D97-AF65-F5344CB8AC3E}">
        <p14:creationId xmlns:p14="http://schemas.microsoft.com/office/powerpoint/2010/main" val="287285606"/>
      </p:ext>
    </p:extLst>
  </p:cSld>
  <p:clrMapOvr>
    <a:masterClrMapping/>
  </p:clrMapOvr>
  <mc:AlternateContent xmlns:mc="http://schemas.openxmlformats.org/markup-compatibility/2006">
    <mc:Choice xmlns:p14="http://schemas.microsoft.com/office/powerpoint/2010/main" Requires="p14">
      <p:transition spd="slow" p14:dur="2000">
        <p14:ferris dir="l"/>
        <p:sndAc>
          <p:stSnd>
            <p:snd r:embed="rId2" name="click.wav"/>
          </p:stSnd>
        </p:sndAc>
      </p:transition>
    </mc:Choice>
    <mc:Fallback>
      <p:transition spd="slow">
        <p:fade/>
        <p:sndAc>
          <p:stSnd>
            <p:snd r:embed="rId2" name="click.wav"/>
          </p:stSnd>
        </p:sndAc>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61872" y="362340"/>
            <a:ext cx="9692640" cy="1325562"/>
          </a:xfrm>
        </p:spPr>
        <p:txBody>
          <a:bodyPr>
            <a:noAutofit/>
          </a:bodyPr>
          <a:lstStyle/>
          <a:p>
            <a:pPr algn="ctr"/>
            <a:r>
              <a:rPr lang="en-IN" sz="4000" dirty="0" smtClean="0">
                <a:latin typeface="Times New Roman" panose="02020603050405020304" pitchFamily="18" charset="0"/>
                <a:cs typeface="Times New Roman" panose="02020603050405020304" pitchFamily="18" charset="0"/>
              </a:rPr>
              <a:t>Cloud based project on</a:t>
            </a:r>
            <a:br>
              <a:rPr lang="en-IN" sz="4000" dirty="0" smtClean="0">
                <a:latin typeface="Times New Roman" panose="02020603050405020304" pitchFamily="18" charset="0"/>
                <a:cs typeface="Times New Roman" panose="02020603050405020304" pitchFamily="18" charset="0"/>
              </a:rPr>
            </a:br>
            <a:r>
              <a:rPr lang="en-IN" sz="4000" dirty="0" smtClean="0">
                <a:latin typeface="Times New Roman" panose="02020603050405020304" pitchFamily="18" charset="0"/>
                <a:cs typeface="Times New Roman" panose="02020603050405020304" pitchFamily="18" charset="0"/>
              </a:rPr>
              <a:t> Webpage Development </a:t>
            </a:r>
            <a:br>
              <a:rPr lang="en-IN" sz="4000" dirty="0" smtClean="0">
                <a:latin typeface="Times New Roman" panose="02020603050405020304" pitchFamily="18" charset="0"/>
                <a:cs typeface="Times New Roman" panose="02020603050405020304" pitchFamily="18" charset="0"/>
              </a:rPr>
            </a:br>
            <a:r>
              <a:rPr lang="en-IN" sz="4000" dirty="0" smtClean="0">
                <a:latin typeface="Times New Roman" panose="02020603050405020304" pitchFamily="18" charset="0"/>
                <a:cs typeface="Times New Roman" panose="02020603050405020304" pitchFamily="18" charset="0"/>
              </a:rPr>
              <a:t>(CSE III Semester Mini project)</a:t>
            </a:r>
            <a:br>
              <a:rPr lang="en-IN" sz="4000" dirty="0" smtClean="0">
                <a:latin typeface="Times New Roman" panose="02020603050405020304" pitchFamily="18" charset="0"/>
                <a:cs typeface="Times New Roman" panose="02020603050405020304" pitchFamily="18" charset="0"/>
              </a:rPr>
            </a:br>
            <a:r>
              <a:rPr lang="en-IN" sz="4000" dirty="0" smtClean="0">
                <a:latin typeface="Times New Roman" panose="02020603050405020304" pitchFamily="18" charset="0"/>
                <a:cs typeface="Times New Roman" panose="02020603050405020304" pitchFamily="18" charset="0"/>
              </a:rPr>
              <a:t>2020-2021</a:t>
            </a:r>
            <a:endParaRPr lang="en-IN" sz="4000" dirty="0">
              <a:latin typeface="Times New Roman" panose="02020603050405020304" pitchFamily="18" charset="0"/>
              <a:cs typeface="Times New Roman" panose="02020603050405020304" pitchFamily="18" charset="0"/>
            </a:endParaRPr>
          </a:p>
        </p:txBody>
      </p:sp>
      <p:sp>
        <p:nvSpPr>
          <p:cNvPr id="4" name="Text Placeholder 3"/>
          <p:cNvSpPr>
            <a:spLocks noGrp="1"/>
          </p:cNvSpPr>
          <p:nvPr>
            <p:ph type="body" idx="1"/>
          </p:nvPr>
        </p:nvSpPr>
        <p:spPr>
          <a:xfrm>
            <a:off x="1261872" y="2716860"/>
            <a:ext cx="4480560" cy="731520"/>
          </a:xfrm>
        </p:spPr>
        <p:txBody>
          <a:bodyPr>
            <a:normAutofit/>
          </a:bodyPr>
          <a:lstStyle/>
          <a:p>
            <a:r>
              <a:rPr lang="en-IN" sz="3200" dirty="0" smtClean="0">
                <a:latin typeface="Times New Roman" panose="02020603050405020304" pitchFamily="18" charset="0"/>
                <a:cs typeface="Times New Roman" panose="02020603050405020304" pitchFamily="18" charset="0"/>
              </a:rPr>
              <a:t>Submitted</a:t>
            </a:r>
            <a:r>
              <a:rPr lang="en-IN" sz="3200" dirty="0" smtClean="0"/>
              <a:t> to:</a:t>
            </a:r>
            <a:endParaRPr lang="en-IN" sz="3200" dirty="0"/>
          </a:p>
        </p:txBody>
      </p:sp>
      <p:sp>
        <p:nvSpPr>
          <p:cNvPr id="5" name="Content Placeholder 4"/>
          <p:cNvSpPr>
            <a:spLocks noGrp="1"/>
          </p:cNvSpPr>
          <p:nvPr>
            <p:ph sz="half" idx="2"/>
          </p:nvPr>
        </p:nvSpPr>
        <p:spPr>
          <a:xfrm>
            <a:off x="1472887" y="3653259"/>
            <a:ext cx="3746226" cy="2936647"/>
          </a:xfrm>
        </p:spPr>
        <p:txBody>
          <a:bodyPr>
            <a:normAutofit/>
          </a:bodyPr>
          <a:lstStyle/>
          <a:p>
            <a:pPr marL="0" indent="0" algn="just">
              <a:buNone/>
            </a:pPr>
            <a:r>
              <a:rPr lang="en-IN" sz="2400" dirty="0" err="1" smtClean="0">
                <a:solidFill>
                  <a:schemeClr val="tx1">
                    <a:lumMod val="95000"/>
                    <a:lumOff val="5000"/>
                  </a:schemeClr>
                </a:solidFill>
                <a:latin typeface="Times New Roman" panose="02020603050405020304" pitchFamily="18" charset="0"/>
                <a:cs typeface="Times New Roman" panose="02020603050405020304" pitchFamily="18" charset="0"/>
              </a:rPr>
              <a:t>Ms.</a:t>
            </a:r>
            <a:r>
              <a:rPr lang="en-IN" sz="2400" dirty="0" smtClean="0">
                <a:solidFill>
                  <a:schemeClr val="tx1">
                    <a:lumMod val="95000"/>
                    <a:lumOff val="5000"/>
                  </a:schemeClr>
                </a:solidFill>
                <a:latin typeface="Times New Roman" panose="02020603050405020304" pitchFamily="18" charset="0"/>
                <a:cs typeface="Times New Roman" panose="02020603050405020304" pitchFamily="18" charset="0"/>
              </a:rPr>
              <a:t> </a:t>
            </a:r>
            <a:r>
              <a:rPr lang="en-IN" sz="2400" dirty="0" err="1" smtClean="0">
                <a:solidFill>
                  <a:schemeClr val="tx1">
                    <a:lumMod val="95000"/>
                    <a:lumOff val="5000"/>
                  </a:schemeClr>
                </a:solidFill>
                <a:latin typeface="Times New Roman" panose="02020603050405020304" pitchFamily="18" charset="0"/>
                <a:cs typeface="Times New Roman" panose="02020603050405020304" pitchFamily="18" charset="0"/>
              </a:rPr>
              <a:t>Preeti</a:t>
            </a:r>
            <a:r>
              <a:rPr lang="en-IN" sz="2400" dirty="0" smtClean="0">
                <a:solidFill>
                  <a:schemeClr val="tx1">
                    <a:lumMod val="95000"/>
                    <a:lumOff val="5000"/>
                  </a:schemeClr>
                </a:solidFill>
                <a:latin typeface="Times New Roman" panose="02020603050405020304" pitchFamily="18" charset="0"/>
                <a:cs typeface="Times New Roman" panose="02020603050405020304" pitchFamily="18" charset="0"/>
              </a:rPr>
              <a:t> Chaudhary</a:t>
            </a:r>
          </a:p>
          <a:p>
            <a:pPr marL="0" indent="0" algn="just">
              <a:buNone/>
            </a:pPr>
            <a:r>
              <a:rPr lang="en-IN" sz="2400" dirty="0" smtClean="0">
                <a:solidFill>
                  <a:schemeClr val="tx1">
                    <a:lumMod val="95000"/>
                    <a:lumOff val="5000"/>
                  </a:schemeClr>
                </a:solidFill>
                <a:latin typeface="Times New Roman" panose="02020603050405020304" pitchFamily="18" charset="0"/>
                <a:cs typeface="Times New Roman" panose="02020603050405020304" pitchFamily="18" charset="0"/>
              </a:rPr>
              <a:t>(CC-CSE-D-III-</a:t>
            </a:r>
            <a:r>
              <a:rPr lang="en-IN" sz="2400" dirty="0" err="1" smtClean="0">
                <a:solidFill>
                  <a:schemeClr val="tx1">
                    <a:lumMod val="95000"/>
                    <a:lumOff val="5000"/>
                  </a:schemeClr>
                </a:solidFill>
                <a:latin typeface="Times New Roman" panose="02020603050405020304" pitchFamily="18" charset="0"/>
                <a:cs typeface="Times New Roman" panose="02020603050405020304" pitchFamily="18" charset="0"/>
              </a:rPr>
              <a:t>Sem</a:t>
            </a:r>
            <a:r>
              <a:rPr lang="en-IN" sz="2400" dirty="0" smtClean="0">
                <a:solidFill>
                  <a:schemeClr val="tx1">
                    <a:lumMod val="95000"/>
                    <a:lumOff val="5000"/>
                  </a:schemeClr>
                </a:solidFill>
                <a:latin typeface="Times New Roman" panose="02020603050405020304" pitchFamily="18" charset="0"/>
                <a:cs typeface="Times New Roman" panose="02020603050405020304" pitchFamily="18" charset="0"/>
              </a:rPr>
              <a:t>)</a:t>
            </a:r>
          </a:p>
          <a:p>
            <a:pPr marL="0" indent="0" algn="just">
              <a:buNone/>
            </a:pPr>
            <a:r>
              <a:rPr lang="en-IN" sz="2400" b="1" dirty="0" smtClean="0">
                <a:solidFill>
                  <a:schemeClr val="tx1">
                    <a:lumMod val="95000"/>
                    <a:lumOff val="5000"/>
                  </a:schemeClr>
                </a:solidFill>
                <a:latin typeface="Times New Roman" panose="02020603050405020304" pitchFamily="18" charset="0"/>
                <a:cs typeface="Times New Roman" panose="02020603050405020304" pitchFamily="18" charset="0"/>
              </a:rPr>
              <a:t>Guided by:</a:t>
            </a:r>
          </a:p>
          <a:p>
            <a:pPr marL="0" indent="0" algn="just">
              <a:buNone/>
            </a:pPr>
            <a:r>
              <a:rPr lang="en-IN" sz="2400" dirty="0" err="1" smtClean="0">
                <a:solidFill>
                  <a:schemeClr val="tx1">
                    <a:lumMod val="95000"/>
                    <a:lumOff val="5000"/>
                  </a:schemeClr>
                </a:solidFill>
                <a:latin typeface="Times New Roman" panose="02020603050405020304" pitchFamily="18" charset="0"/>
                <a:cs typeface="Times New Roman" panose="02020603050405020304" pitchFamily="18" charset="0"/>
              </a:rPr>
              <a:t>Ms.</a:t>
            </a:r>
            <a:r>
              <a:rPr lang="en-IN" sz="2400" dirty="0" smtClean="0">
                <a:solidFill>
                  <a:schemeClr val="tx1">
                    <a:lumMod val="95000"/>
                    <a:lumOff val="5000"/>
                  </a:schemeClr>
                </a:solidFill>
                <a:latin typeface="Times New Roman" panose="02020603050405020304" pitchFamily="18" charset="0"/>
                <a:cs typeface="Times New Roman" panose="02020603050405020304" pitchFamily="18" charset="0"/>
              </a:rPr>
              <a:t> </a:t>
            </a:r>
            <a:r>
              <a:rPr lang="en-IN" sz="2400" dirty="0" err="1" smtClean="0">
                <a:solidFill>
                  <a:schemeClr val="tx1">
                    <a:lumMod val="95000"/>
                    <a:lumOff val="5000"/>
                  </a:schemeClr>
                </a:solidFill>
                <a:latin typeface="Times New Roman" panose="02020603050405020304" pitchFamily="18" charset="0"/>
                <a:cs typeface="Times New Roman" panose="02020603050405020304" pitchFamily="18" charset="0"/>
              </a:rPr>
              <a:t>Himani</a:t>
            </a:r>
            <a:r>
              <a:rPr lang="en-IN" sz="2400" dirty="0" smtClean="0">
                <a:solidFill>
                  <a:schemeClr val="tx1">
                    <a:lumMod val="95000"/>
                    <a:lumOff val="5000"/>
                  </a:schemeClr>
                </a:solidFill>
                <a:latin typeface="Times New Roman" panose="02020603050405020304" pitchFamily="18" charset="0"/>
                <a:cs typeface="Times New Roman" panose="02020603050405020304" pitchFamily="18" charset="0"/>
              </a:rPr>
              <a:t> </a:t>
            </a:r>
            <a:r>
              <a:rPr lang="en-IN" sz="2400" dirty="0" err="1" smtClean="0">
                <a:solidFill>
                  <a:schemeClr val="tx1">
                    <a:lumMod val="95000"/>
                    <a:lumOff val="5000"/>
                  </a:schemeClr>
                </a:solidFill>
                <a:latin typeface="Times New Roman" panose="02020603050405020304" pitchFamily="18" charset="0"/>
                <a:cs typeface="Times New Roman" panose="02020603050405020304" pitchFamily="18" charset="0"/>
              </a:rPr>
              <a:t>Sivaraman</a:t>
            </a:r>
            <a:endParaRPr lang="en-IN" sz="2400" dirty="0" smtClean="0">
              <a:solidFill>
                <a:schemeClr val="tx1">
                  <a:lumMod val="95000"/>
                  <a:lumOff val="5000"/>
                </a:schemeClr>
              </a:solidFill>
              <a:latin typeface="Times New Roman" panose="02020603050405020304" pitchFamily="18" charset="0"/>
              <a:cs typeface="Times New Roman" panose="02020603050405020304" pitchFamily="18" charset="0"/>
            </a:endParaRPr>
          </a:p>
          <a:p>
            <a:pPr marL="0" indent="0" algn="just">
              <a:buNone/>
            </a:pPr>
            <a:r>
              <a:rPr lang="en-IN" sz="2400" dirty="0" smtClean="0">
                <a:solidFill>
                  <a:schemeClr val="tx1">
                    <a:lumMod val="95000"/>
                    <a:lumOff val="5000"/>
                  </a:schemeClr>
                </a:solidFill>
                <a:latin typeface="Times New Roman" panose="02020603050405020304" pitchFamily="18" charset="0"/>
                <a:cs typeface="Times New Roman" panose="02020603050405020304" pitchFamily="18" charset="0"/>
              </a:rPr>
              <a:t>(Resource Person</a:t>
            </a:r>
            <a:r>
              <a:rPr lang="en-IN" sz="2400" dirty="0" smtClean="0">
                <a:latin typeface="Times New Roman" panose="02020603050405020304" pitchFamily="18" charset="0"/>
                <a:cs typeface="Times New Roman" panose="02020603050405020304" pitchFamily="18" charset="0"/>
              </a:rPr>
              <a:t>)</a:t>
            </a:r>
            <a:endParaRPr lang="en-IN" sz="2400" dirty="0">
              <a:latin typeface="Times New Roman" panose="02020603050405020304" pitchFamily="18" charset="0"/>
              <a:cs typeface="Times New Roman" panose="02020603050405020304" pitchFamily="18" charset="0"/>
            </a:endParaRPr>
          </a:p>
        </p:txBody>
      </p:sp>
      <p:sp>
        <p:nvSpPr>
          <p:cNvPr id="6" name="Text Placeholder 5"/>
          <p:cNvSpPr>
            <a:spLocks noGrp="1"/>
          </p:cNvSpPr>
          <p:nvPr>
            <p:ph type="body" sz="quarter" idx="3"/>
          </p:nvPr>
        </p:nvSpPr>
        <p:spPr>
          <a:xfrm>
            <a:off x="6281225" y="2716860"/>
            <a:ext cx="4480560" cy="731520"/>
          </a:xfrm>
        </p:spPr>
        <p:txBody>
          <a:bodyPr>
            <a:normAutofit/>
          </a:bodyPr>
          <a:lstStyle/>
          <a:p>
            <a:pPr algn="ctr"/>
            <a:r>
              <a:rPr lang="en-IN" sz="3200" dirty="0" smtClean="0">
                <a:latin typeface="Times New Roman" panose="02020603050405020304" pitchFamily="18" charset="0"/>
                <a:cs typeface="Times New Roman" panose="02020603050405020304" pitchFamily="18" charset="0"/>
              </a:rPr>
              <a:t>Submitted by:</a:t>
            </a:r>
            <a:endParaRPr lang="en-IN" sz="3200" dirty="0">
              <a:latin typeface="Times New Roman" panose="02020603050405020304" pitchFamily="18" charset="0"/>
              <a:cs typeface="Times New Roman" panose="02020603050405020304" pitchFamily="18" charset="0"/>
            </a:endParaRPr>
          </a:p>
        </p:txBody>
      </p:sp>
      <p:sp>
        <p:nvSpPr>
          <p:cNvPr id="7" name="Content Placeholder 6"/>
          <p:cNvSpPr>
            <a:spLocks noGrp="1"/>
          </p:cNvSpPr>
          <p:nvPr>
            <p:ph sz="quarter" idx="4"/>
          </p:nvPr>
        </p:nvSpPr>
        <p:spPr>
          <a:xfrm>
            <a:off x="7125286" y="3653259"/>
            <a:ext cx="2792437" cy="2528684"/>
          </a:xfrm>
        </p:spPr>
        <p:txBody>
          <a:bodyPr>
            <a:normAutofit/>
          </a:bodyPr>
          <a:lstStyle/>
          <a:p>
            <a:pPr marL="0" indent="0" algn="just">
              <a:buNone/>
            </a:pPr>
            <a:r>
              <a:rPr lang="en-IN" sz="2400" dirty="0" err="1" smtClean="0">
                <a:solidFill>
                  <a:schemeClr val="tx1">
                    <a:lumMod val="95000"/>
                    <a:lumOff val="5000"/>
                  </a:schemeClr>
                </a:solidFill>
                <a:latin typeface="Times New Roman" panose="02020603050405020304" pitchFamily="18" charset="0"/>
                <a:cs typeface="Times New Roman" panose="02020603050405020304" pitchFamily="18" charset="0"/>
              </a:rPr>
              <a:t>Disha</a:t>
            </a:r>
            <a:r>
              <a:rPr lang="en-IN" sz="2400" dirty="0" smtClean="0">
                <a:solidFill>
                  <a:schemeClr val="tx1">
                    <a:lumMod val="95000"/>
                    <a:lumOff val="5000"/>
                  </a:schemeClr>
                </a:solidFill>
                <a:latin typeface="Times New Roman" panose="02020603050405020304" pitchFamily="18" charset="0"/>
                <a:cs typeface="Times New Roman" panose="02020603050405020304" pitchFamily="18" charset="0"/>
              </a:rPr>
              <a:t> Chauhan</a:t>
            </a:r>
          </a:p>
          <a:p>
            <a:pPr marL="0" indent="0" algn="just">
              <a:buNone/>
            </a:pPr>
            <a:r>
              <a:rPr lang="en-IN" sz="2400" dirty="0" smtClean="0">
                <a:solidFill>
                  <a:schemeClr val="tx1">
                    <a:lumMod val="95000"/>
                    <a:lumOff val="5000"/>
                  </a:schemeClr>
                </a:solidFill>
                <a:latin typeface="Times New Roman" panose="02020603050405020304" pitchFamily="18" charset="0"/>
                <a:cs typeface="Times New Roman" panose="02020603050405020304" pitchFamily="18" charset="0"/>
              </a:rPr>
              <a:t>Roll No.: 1918330</a:t>
            </a:r>
          </a:p>
          <a:p>
            <a:pPr marL="0" indent="0" algn="just">
              <a:buNone/>
            </a:pPr>
            <a:r>
              <a:rPr lang="en-IN" sz="2400" dirty="0" err="1" smtClean="0">
                <a:solidFill>
                  <a:schemeClr val="tx1">
                    <a:lumMod val="95000"/>
                    <a:lumOff val="5000"/>
                  </a:schemeClr>
                </a:solidFill>
                <a:latin typeface="Times New Roman" panose="02020603050405020304" pitchFamily="18" charset="0"/>
                <a:cs typeface="Times New Roman" panose="02020603050405020304" pitchFamily="18" charset="0"/>
              </a:rPr>
              <a:t>B.Tech</a:t>
            </a:r>
            <a:r>
              <a:rPr lang="en-IN" sz="2400" dirty="0" smtClean="0">
                <a:solidFill>
                  <a:schemeClr val="tx1">
                    <a:lumMod val="95000"/>
                    <a:lumOff val="5000"/>
                  </a:schemeClr>
                </a:solidFill>
                <a:latin typeface="Times New Roman" panose="02020603050405020304" pitchFamily="18" charset="0"/>
                <a:cs typeface="Times New Roman" panose="02020603050405020304" pitchFamily="18" charset="0"/>
              </a:rPr>
              <a:t>(CSE)</a:t>
            </a:r>
          </a:p>
          <a:p>
            <a:pPr marL="0" indent="0" algn="just">
              <a:buNone/>
            </a:pPr>
            <a:r>
              <a:rPr lang="en-IN" sz="2400" dirty="0" smtClean="0">
                <a:solidFill>
                  <a:schemeClr val="tx1">
                    <a:lumMod val="95000"/>
                    <a:lumOff val="5000"/>
                  </a:schemeClr>
                </a:solidFill>
                <a:latin typeface="Times New Roman" panose="02020603050405020304" pitchFamily="18" charset="0"/>
                <a:cs typeface="Times New Roman" panose="02020603050405020304" pitchFamily="18" charset="0"/>
              </a:rPr>
              <a:t>Section: D</a:t>
            </a:r>
          </a:p>
          <a:p>
            <a:pPr marL="0" indent="0" algn="just">
              <a:buNone/>
            </a:pPr>
            <a:r>
              <a:rPr lang="en-IN" sz="2400" dirty="0" smtClean="0">
                <a:solidFill>
                  <a:schemeClr val="tx1">
                    <a:lumMod val="95000"/>
                    <a:lumOff val="5000"/>
                  </a:schemeClr>
                </a:solidFill>
                <a:latin typeface="Times New Roman" panose="02020603050405020304" pitchFamily="18" charset="0"/>
                <a:cs typeface="Times New Roman" panose="02020603050405020304" pitchFamily="18" charset="0"/>
              </a:rPr>
              <a:t>Semester: III</a:t>
            </a:r>
            <a:endParaRPr lang="en-IN" sz="2400"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53699316"/>
      </p:ext>
    </p:extLst>
  </p:cSld>
  <p:clrMapOvr>
    <a:masterClrMapping/>
  </p:clrMapOvr>
  <p:transition spd="slow">
    <p:push dir="u"/>
    <p:sndAc>
      <p:stSnd>
        <p:snd r:embed="rId2" name="click.wav"/>
      </p:stSnd>
    </p:sndAc>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2728" y="875763"/>
            <a:ext cx="10172700" cy="998754"/>
          </a:xfrm>
        </p:spPr>
        <p:txBody>
          <a:bodyPr>
            <a:normAutofit/>
          </a:bodyPr>
          <a:lstStyle/>
          <a:p>
            <a:pPr algn="ctr"/>
            <a:r>
              <a:rPr lang="en-IN" sz="4000" u="sng" dirty="0" smtClean="0"/>
              <a:t>Introduction</a:t>
            </a:r>
            <a:endParaRPr lang="en-IN" sz="4000" u="sng" dirty="0"/>
          </a:p>
        </p:txBody>
      </p:sp>
      <p:sp>
        <p:nvSpPr>
          <p:cNvPr id="4" name="Content Placeholder 3"/>
          <p:cNvSpPr>
            <a:spLocks noGrp="1"/>
          </p:cNvSpPr>
          <p:nvPr>
            <p:ph sz="half" idx="2"/>
          </p:nvPr>
        </p:nvSpPr>
        <p:spPr>
          <a:xfrm>
            <a:off x="1360332" y="1851657"/>
            <a:ext cx="5516988" cy="3946734"/>
          </a:xfrm>
        </p:spPr>
        <p:txBody>
          <a:bodyPr>
            <a:normAutofit fontScale="92500"/>
          </a:bodyPr>
          <a:lstStyle/>
          <a:p>
            <a:pPr marL="0" indent="0" algn="just">
              <a:buNone/>
            </a:pPr>
            <a:r>
              <a:rPr lang="en-IN" b="1" dirty="0">
                <a:solidFill>
                  <a:schemeClr val="tx1">
                    <a:lumMod val="95000"/>
                    <a:lumOff val="5000"/>
                  </a:schemeClr>
                </a:solidFill>
                <a:latin typeface="Times New Roman" panose="02020603050405020304" pitchFamily="18" charset="0"/>
                <a:cs typeface="Times New Roman" panose="02020603050405020304" pitchFamily="18" charset="0"/>
              </a:rPr>
              <a:t>Web development</a:t>
            </a:r>
            <a:r>
              <a:rPr lang="en-IN" dirty="0">
                <a:solidFill>
                  <a:schemeClr val="tx1">
                    <a:lumMod val="95000"/>
                    <a:lumOff val="5000"/>
                  </a:schemeClr>
                </a:solidFill>
                <a:latin typeface="Times New Roman" panose="02020603050405020304" pitchFamily="18" charset="0"/>
                <a:cs typeface="Times New Roman" panose="02020603050405020304" pitchFamily="18" charset="0"/>
              </a:rPr>
              <a:t> is the work involved in developing a Web site for the Internet (World Wide Web) or an </a:t>
            </a:r>
            <a:r>
              <a:rPr lang="en-IN" dirty="0" smtClean="0">
                <a:solidFill>
                  <a:schemeClr val="tx1">
                    <a:lumMod val="95000"/>
                    <a:lumOff val="5000"/>
                  </a:schemeClr>
                </a:solidFill>
                <a:latin typeface="Times New Roman" panose="02020603050405020304" pitchFamily="18" charset="0"/>
                <a:cs typeface="Times New Roman" panose="02020603050405020304" pitchFamily="18" charset="0"/>
              </a:rPr>
              <a:t>intranet </a:t>
            </a:r>
            <a:r>
              <a:rPr lang="en-IN" dirty="0">
                <a:solidFill>
                  <a:schemeClr val="tx1">
                    <a:lumMod val="95000"/>
                    <a:lumOff val="5000"/>
                  </a:schemeClr>
                </a:solidFill>
                <a:latin typeface="Times New Roman" panose="02020603050405020304" pitchFamily="18" charset="0"/>
                <a:cs typeface="Times New Roman" panose="02020603050405020304" pitchFamily="18" charset="0"/>
              </a:rPr>
              <a:t>(a private network).</a:t>
            </a:r>
            <a:r>
              <a:rPr lang="en-IN" baseline="30000" dirty="0">
                <a:solidFill>
                  <a:schemeClr val="tx1">
                    <a:lumMod val="95000"/>
                    <a:lumOff val="5000"/>
                  </a:schemeClr>
                </a:solidFill>
                <a:latin typeface="Times New Roman" panose="02020603050405020304" pitchFamily="18" charset="0"/>
                <a:cs typeface="Times New Roman" panose="02020603050405020304" pitchFamily="18" charset="0"/>
              </a:rPr>
              <a:t> </a:t>
            </a:r>
            <a:r>
              <a:rPr lang="en-IN" dirty="0">
                <a:solidFill>
                  <a:schemeClr val="tx1">
                    <a:lumMod val="95000"/>
                    <a:lumOff val="5000"/>
                  </a:schemeClr>
                </a:solidFill>
                <a:latin typeface="Times New Roman" panose="02020603050405020304" pitchFamily="18" charset="0"/>
                <a:cs typeface="Times New Roman" panose="02020603050405020304" pitchFamily="18" charset="0"/>
              </a:rPr>
              <a:t>Web development can range from developing a simple single static page of plain text to complex Web-based Internet applications (Web apps), electronic businesses, and social network services. A more comprehensive list of tasks to which Web development commonly refers, may include Web engineering, Web design, Web content development, client liaison, client-side/server-side scripting, Web server and network security configuration, and e-commerce development</a:t>
            </a:r>
          </a:p>
        </p:txBody>
      </p:sp>
      <p:pic>
        <p:nvPicPr>
          <p:cNvPr id="1026" name="Picture 2" descr="What is the Webpage? | What Makes a Webpage Works? | InforamtionQ.co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05353" y="2084927"/>
            <a:ext cx="4020075" cy="35030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2506904"/>
      </p:ext>
    </p:extLst>
  </p:cSld>
  <p:clrMapOvr>
    <a:masterClrMapping/>
  </p:clrMapOvr>
  <mc:AlternateContent xmlns:mc="http://schemas.openxmlformats.org/markup-compatibility/2006" xmlns:p14="http://schemas.microsoft.com/office/powerpoint/2010/main">
    <mc:Choice Requires="p14">
      <p:transition spd="slow" p14:dur="800">
        <p:circle/>
        <p:sndAc>
          <p:stSnd>
            <p:snd r:embed="rId3" name="click.wav"/>
          </p:stSnd>
        </p:sndAc>
      </p:transition>
    </mc:Choice>
    <mc:Fallback xmlns="">
      <p:transition spd="slow">
        <p:circle/>
        <p:sndAc>
          <p:stSnd>
            <p:snd r:embed="rId5" name="click.wav"/>
          </p:stSnd>
        </p:sndAc>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29246" y="824249"/>
            <a:ext cx="10172700" cy="869964"/>
          </a:xfrm>
        </p:spPr>
        <p:txBody>
          <a:bodyPr>
            <a:normAutofit/>
          </a:bodyPr>
          <a:lstStyle/>
          <a:p>
            <a:r>
              <a:rPr lang="en-IN" sz="4000" u="sng" dirty="0" smtClean="0"/>
              <a:t>Language for developing web page</a:t>
            </a:r>
            <a:endParaRPr lang="en-IN" sz="4000" u="sng" dirty="0"/>
          </a:p>
        </p:txBody>
      </p:sp>
      <p:sp>
        <p:nvSpPr>
          <p:cNvPr id="4" name="Content Placeholder 3"/>
          <p:cNvSpPr>
            <a:spLocks noGrp="1"/>
          </p:cNvSpPr>
          <p:nvPr>
            <p:ph sz="half" idx="2"/>
          </p:nvPr>
        </p:nvSpPr>
        <p:spPr>
          <a:xfrm>
            <a:off x="1561821" y="1694213"/>
            <a:ext cx="8659432" cy="4114159"/>
          </a:xfrm>
        </p:spPr>
        <p:txBody>
          <a:bodyPr>
            <a:normAutofit fontScale="92500"/>
          </a:bodyPr>
          <a:lstStyle/>
          <a:p>
            <a:pPr marL="0" indent="0" algn="just">
              <a:buNone/>
            </a:pPr>
            <a:r>
              <a:rPr lang="en-IN" sz="1900" dirty="0" smtClean="0">
                <a:solidFill>
                  <a:schemeClr val="tx1">
                    <a:lumMod val="95000"/>
                    <a:lumOff val="5000"/>
                  </a:schemeClr>
                </a:solidFill>
                <a:latin typeface="Times New Roman" panose="02020603050405020304" pitchFamily="18" charset="0"/>
                <a:cs typeface="Times New Roman" panose="02020603050405020304" pitchFamily="18" charset="0"/>
              </a:rPr>
              <a:t>As you can create webpage from any of these- </a:t>
            </a:r>
            <a:r>
              <a:rPr lang="en-IN" sz="1900" b="1" dirty="0" smtClean="0">
                <a:solidFill>
                  <a:schemeClr val="tx1">
                    <a:lumMod val="95000"/>
                    <a:lumOff val="5000"/>
                  </a:schemeClr>
                </a:solidFill>
                <a:latin typeface="Times New Roman" panose="02020603050405020304" pitchFamily="18" charset="0"/>
                <a:cs typeface="Times New Roman" panose="02020603050405020304" pitchFamily="18" charset="0"/>
              </a:rPr>
              <a:t>HTML, CSS, JS</a:t>
            </a:r>
            <a:r>
              <a:rPr lang="en-IN" sz="1900" dirty="0" smtClean="0">
                <a:solidFill>
                  <a:schemeClr val="tx1">
                    <a:lumMod val="95000"/>
                    <a:lumOff val="5000"/>
                  </a:schemeClr>
                </a:solidFill>
                <a:latin typeface="Times New Roman" panose="02020603050405020304" pitchFamily="18" charset="0"/>
                <a:cs typeface="Times New Roman" panose="02020603050405020304" pitchFamily="18" charset="0"/>
              </a:rPr>
              <a:t>. </a:t>
            </a:r>
          </a:p>
          <a:p>
            <a:pPr marL="0" indent="0" algn="just">
              <a:buNone/>
            </a:pPr>
            <a:endParaRPr lang="en-IN" sz="1900" dirty="0" smtClean="0">
              <a:solidFill>
                <a:schemeClr val="tx1">
                  <a:lumMod val="95000"/>
                  <a:lumOff val="5000"/>
                </a:schemeClr>
              </a:solidFill>
              <a:latin typeface="Times New Roman" panose="02020603050405020304" pitchFamily="18" charset="0"/>
              <a:cs typeface="Times New Roman" panose="02020603050405020304" pitchFamily="18" charset="0"/>
            </a:endParaRPr>
          </a:p>
          <a:p>
            <a:pPr marL="0" indent="0" algn="just">
              <a:buNone/>
            </a:pPr>
            <a:r>
              <a:rPr lang="en-US" sz="1900" b="1" dirty="0" smtClean="0">
                <a:solidFill>
                  <a:schemeClr val="tx1">
                    <a:lumMod val="95000"/>
                    <a:lumOff val="5000"/>
                  </a:schemeClr>
                </a:solidFill>
                <a:latin typeface="Times New Roman" panose="02020603050405020304" pitchFamily="18" charset="0"/>
                <a:cs typeface="Times New Roman" panose="02020603050405020304" pitchFamily="18" charset="0"/>
              </a:rPr>
              <a:t>CSS</a:t>
            </a:r>
            <a:r>
              <a:rPr lang="en-US" sz="1900" dirty="0">
                <a:solidFill>
                  <a:schemeClr val="tx1">
                    <a:lumMod val="95000"/>
                    <a:lumOff val="5000"/>
                  </a:schemeClr>
                </a:solidFill>
                <a:latin typeface="Times New Roman" panose="02020603050405020304" pitchFamily="18" charset="0"/>
                <a:cs typeface="Times New Roman" panose="02020603050405020304" pitchFamily="18" charset="0"/>
              </a:rPr>
              <a:t> is used hand in hand with </a:t>
            </a:r>
            <a:r>
              <a:rPr lang="en-US" sz="1900" b="1" dirty="0">
                <a:solidFill>
                  <a:schemeClr val="tx1">
                    <a:lumMod val="95000"/>
                    <a:lumOff val="5000"/>
                  </a:schemeClr>
                </a:solidFill>
                <a:latin typeface="Times New Roman" panose="02020603050405020304" pitchFamily="18" charset="0"/>
                <a:cs typeface="Times New Roman" panose="02020603050405020304" pitchFamily="18" charset="0"/>
              </a:rPr>
              <a:t>HTML</a:t>
            </a:r>
            <a:r>
              <a:rPr lang="en-US" sz="1900" dirty="0">
                <a:solidFill>
                  <a:schemeClr val="tx1">
                    <a:lumMod val="95000"/>
                    <a:lumOff val="5000"/>
                  </a:schemeClr>
                </a:solidFill>
                <a:latin typeface="Times New Roman" panose="02020603050405020304" pitchFamily="18" charset="0"/>
                <a:cs typeface="Times New Roman" panose="02020603050405020304" pitchFamily="18" charset="0"/>
              </a:rPr>
              <a:t> to add colors, backgrounds, layouts, font sizes, and more. This language is a core technology web developers use to design and build websites. </a:t>
            </a:r>
            <a:r>
              <a:rPr lang="en-US" sz="1900" b="1" dirty="0">
                <a:solidFill>
                  <a:schemeClr val="tx1">
                    <a:lumMod val="95000"/>
                    <a:lumOff val="5000"/>
                  </a:schemeClr>
                </a:solidFill>
                <a:latin typeface="Times New Roman" panose="02020603050405020304" pitchFamily="18" charset="0"/>
                <a:cs typeface="Times New Roman" panose="02020603050405020304" pitchFamily="18" charset="0"/>
              </a:rPr>
              <a:t>Java</a:t>
            </a:r>
            <a:r>
              <a:rPr lang="en-US" sz="1900" dirty="0">
                <a:solidFill>
                  <a:schemeClr val="tx1">
                    <a:lumMod val="95000"/>
                    <a:lumOff val="5000"/>
                  </a:schemeClr>
                </a:solidFill>
                <a:latin typeface="Times New Roman" panose="02020603050405020304" pitchFamily="18" charset="0"/>
                <a:cs typeface="Times New Roman" panose="02020603050405020304" pitchFamily="18" charset="0"/>
              </a:rPr>
              <a:t> is the most popular web programming language. It is used to develop website content, games, apps, and software.</a:t>
            </a:r>
            <a:endParaRPr lang="en-IN" sz="1900" dirty="0" smtClean="0">
              <a:solidFill>
                <a:schemeClr val="tx1">
                  <a:lumMod val="95000"/>
                  <a:lumOff val="5000"/>
                </a:schemeClr>
              </a:solidFill>
              <a:latin typeface="Times New Roman" panose="02020603050405020304" pitchFamily="18" charset="0"/>
              <a:cs typeface="Times New Roman" panose="02020603050405020304" pitchFamily="18" charset="0"/>
            </a:endParaRPr>
          </a:p>
          <a:p>
            <a:pPr marL="0" indent="0" algn="just">
              <a:buNone/>
            </a:pPr>
            <a:r>
              <a:rPr lang="en-IN" sz="1900" b="1" dirty="0">
                <a:solidFill>
                  <a:schemeClr val="tx1">
                    <a:lumMod val="95000"/>
                    <a:lumOff val="5000"/>
                  </a:schemeClr>
                </a:solidFill>
                <a:latin typeface="Times New Roman" panose="02020603050405020304" pitchFamily="18" charset="0"/>
                <a:cs typeface="Times New Roman" panose="02020603050405020304" pitchFamily="18" charset="0"/>
              </a:rPr>
              <a:t>HTML</a:t>
            </a:r>
            <a:r>
              <a:rPr lang="en-IN" sz="1900" dirty="0">
                <a:solidFill>
                  <a:schemeClr val="tx1">
                    <a:lumMod val="95000"/>
                    <a:lumOff val="5000"/>
                  </a:schemeClr>
                </a:solidFill>
                <a:latin typeface="Times New Roman" panose="02020603050405020304" pitchFamily="18" charset="0"/>
                <a:cs typeface="Times New Roman" panose="02020603050405020304" pitchFamily="18" charset="0"/>
              </a:rPr>
              <a:t>, </a:t>
            </a:r>
            <a:r>
              <a:rPr lang="en-IN" sz="1900" dirty="0" smtClean="0">
                <a:solidFill>
                  <a:schemeClr val="tx1">
                    <a:lumMod val="95000"/>
                    <a:lumOff val="5000"/>
                  </a:schemeClr>
                </a:solidFill>
                <a:latin typeface="Times New Roman" panose="02020603050405020304" pitchFamily="18" charset="0"/>
                <a:cs typeface="Times New Roman" panose="02020603050405020304" pitchFamily="18" charset="0"/>
              </a:rPr>
              <a:t>stands </a:t>
            </a:r>
            <a:r>
              <a:rPr lang="en-IN" sz="1900" dirty="0">
                <a:solidFill>
                  <a:schemeClr val="tx1">
                    <a:lumMod val="95000"/>
                    <a:lumOff val="5000"/>
                  </a:schemeClr>
                </a:solidFill>
                <a:latin typeface="Times New Roman" panose="02020603050405020304" pitchFamily="18" charset="0"/>
                <a:cs typeface="Times New Roman" panose="02020603050405020304" pitchFamily="18" charset="0"/>
              </a:rPr>
              <a:t>for Hypertext </a:t>
            </a:r>
            <a:r>
              <a:rPr lang="en-IN" sz="1900" dirty="0" smtClean="0">
                <a:solidFill>
                  <a:schemeClr val="tx1">
                    <a:lumMod val="95000"/>
                    <a:lumOff val="5000"/>
                  </a:schemeClr>
                </a:solidFill>
                <a:latin typeface="Times New Roman" panose="02020603050405020304" pitchFamily="18" charset="0"/>
                <a:cs typeface="Times New Roman" panose="02020603050405020304" pitchFamily="18" charset="0"/>
              </a:rPr>
              <a:t>Mark up </a:t>
            </a:r>
            <a:r>
              <a:rPr lang="en-IN" sz="1900" dirty="0">
                <a:solidFill>
                  <a:schemeClr val="tx1">
                    <a:lumMod val="95000"/>
                    <a:lumOff val="5000"/>
                  </a:schemeClr>
                </a:solidFill>
                <a:latin typeface="Times New Roman" panose="02020603050405020304" pitchFamily="18" charset="0"/>
                <a:cs typeface="Times New Roman" panose="02020603050405020304" pitchFamily="18" charset="0"/>
              </a:rPr>
              <a:t>Language. It allows the user to create and structure sections, paragraphs, headings, links, and block quotes foe web pages and applications</a:t>
            </a:r>
            <a:r>
              <a:rPr lang="en-IN" sz="1200" dirty="0">
                <a:solidFill>
                  <a:schemeClr val="tx1">
                    <a:lumMod val="95000"/>
                    <a:lumOff val="5000"/>
                  </a:schemeClr>
                </a:solidFill>
                <a:latin typeface="Times New Roman" panose="02020603050405020304" pitchFamily="18" charset="0"/>
                <a:cs typeface="Times New Roman" panose="02020603050405020304" pitchFamily="18" charset="0"/>
              </a:rPr>
              <a:t>. </a:t>
            </a:r>
          </a:p>
          <a:p>
            <a:pPr marL="0" indent="0" algn="just">
              <a:buNone/>
            </a:pPr>
            <a:r>
              <a:rPr lang="en-IN" sz="1900" b="1" dirty="0" smtClean="0">
                <a:solidFill>
                  <a:schemeClr val="tx1">
                    <a:lumMod val="95000"/>
                    <a:lumOff val="5000"/>
                  </a:schemeClr>
                </a:solidFill>
                <a:latin typeface="Times New Roman" panose="02020603050405020304" pitchFamily="18" charset="0"/>
                <a:cs typeface="Times New Roman" panose="02020603050405020304" pitchFamily="18" charset="0"/>
              </a:rPr>
              <a:t>CSS</a:t>
            </a:r>
            <a:r>
              <a:rPr lang="en-IN" sz="1900" dirty="0">
                <a:solidFill>
                  <a:schemeClr val="tx1">
                    <a:lumMod val="95000"/>
                    <a:lumOff val="5000"/>
                  </a:schemeClr>
                </a:solidFill>
                <a:latin typeface="Times New Roman" panose="02020603050405020304" pitchFamily="18" charset="0"/>
                <a:cs typeface="Times New Roman" panose="02020603050405020304" pitchFamily="18" charset="0"/>
              </a:rPr>
              <a:t> stands for Cascading Style Sheets. </a:t>
            </a:r>
            <a:r>
              <a:rPr lang="en-IN" sz="1900" b="1" dirty="0">
                <a:solidFill>
                  <a:schemeClr val="tx1">
                    <a:lumMod val="95000"/>
                    <a:lumOff val="5000"/>
                  </a:schemeClr>
                </a:solidFill>
                <a:latin typeface="Times New Roman" panose="02020603050405020304" pitchFamily="18" charset="0"/>
                <a:cs typeface="Times New Roman" panose="02020603050405020304" pitchFamily="18" charset="0"/>
              </a:rPr>
              <a:t>CSS</a:t>
            </a:r>
            <a:r>
              <a:rPr lang="en-IN" sz="1900" dirty="0">
                <a:solidFill>
                  <a:schemeClr val="tx1">
                    <a:lumMod val="95000"/>
                    <a:lumOff val="5000"/>
                  </a:schemeClr>
                </a:solidFill>
                <a:latin typeface="Times New Roman" panose="02020603050405020304" pitchFamily="18" charset="0"/>
                <a:cs typeface="Times New Roman" panose="02020603050405020304" pitchFamily="18" charset="0"/>
              </a:rPr>
              <a:t> describes how HTML elements are to be displayed on screen, paper, or in other </a:t>
            </a:r>
            <a:r>
              <a:rPr lang="en-IN" sz="1900" dirty="0" smtClean="0">
                <a:solidFill>
                  <a:schemeClr val="tx1">
                    <a:lumMod val="95000"/>
                    <a:lumOff val="5000"/>
                  </a:schemeClr>
                </a:solidFill>
                <a:latin typeface="Times New Roman" panose="02020603050405020304" pitchFamily="18" charset="0"/>
                <a:cs typeface="Times New Roman" panose="02020603050405020304" pitchFamily="18" charset="0"/>
              </a:rPr>
              <a:t>media. </a:t>
            </a:r>
            <a:r>
              <a:rPr lang="en-IN" sz="1900" b="1" dirty="0" smtClean="0">
                <a:solidFill>
                  <a:schemeClr val="tx1">
                    <a:lumMod val="95000"/>
                    <a:lumOff val="5000"/>
                  </a:schemeClr>
                </a:solidFill>
                <a:latin typeface="Times New Roman" panose="02020603050405020304" pitchFamily="18" charset="0"/>
                <a:cs typeface="Times New Roman" panose="02020603050405020304" pitchFamily="18" charset="0"/>
              </a:rPr>
              <a:t>CSS</a:t>
            </a:r>
            <a:r>
              <a:rPr lang="en-IN" sz="1900" dirty="0">
                <a:solidFill>
                  <a:schemeClr val="tx1">
                    <a:lumMod val="95000"/>
                    <a:lumOff val="5000"/>
                  </a:schemeClr>
                </a:solidFill>
                <a:latin typeface="Times New Roman" panose="02020603050405020304" pitchFamily="18" charset="0"/>
                <a:cs typeface="Times New Roman" panose="02020603050405020304" pitchFamily="18" charset="0"/>
              </a:rPr>
              <a:t> saves a lot of work. It can control the layout of multiple web pages all at </a:t>
            </a:r>
            <a:r>
              <a:rPr lang="en-IN" sz="1900" dirty="0" smtClean="0">
                <a:solidFill>
                  <a:schemeClr val="tx1">
                    <a:lumMod val="95000"/>
                    <a:lumOff val="5000"/>
                  </a:schemeClr>
                </a:solidFill>
                <a:latin typeface="Times New Roman" panose="02020603050405020304" pitchFamily="18" charset="0"/>
                <a:cs typeface="Times New Roman" panose="02020603050405020304" pitchFamily="18" charset="0"/>
              </a:rPr>
              <a:t>once. External </a:t>
            </a:r>
            <a:r>
              <a:rPr lang="en-IN" sz="1900" dirty="0">
                <a:solidFill>
                  <a:schemeClr val="tx1">
                    <a:lumMod val="95000"/>
                    <a:lumOff val="5000"/>
                  </a:schemeClr>
                </a:solidFill>
                <a:latin typeface="Times New Roman" panose="02020603050405020304" pitchFamily="18" charset="0"/>
                <a:cs typeface="Times New Roman" panose="02020603050405020304" pitchFamily="18" charset="0"/>
              </a:rPr>
              <a:t>style sheets are stored in </a:t>
            </a:r>
            <a:r>
              <a:rPr lang="en-IN" sz="1900" b="1" dirty="0">
                <a:solidFill>
                  <a:schemeClr val="tx1">
                    <a:lumMod val="95000"/>
                    <a:lumOff val="5000"/>
                  </a:schemeClr>
                </a:solidFill>
                <a:latin typeface="Times New Roman" panose="02020603050405020304" pitchFamily="18" charset="0"/>
                <a:cs typeface="Times New Roman" panose="02020603050405020304" pitchFamily="18" charset="0"/>
              </a:rPr>
              <a:t>CSS</a:t>
            </a:r>
            <a:r>
              <a:rPr lang="en-IN" sz="1900" dirty="0">
                <a:solidFill>
                  <a:schemeClr val="tx1">
                    <a:lumMod val="95000"/>
                    <a:lumOff val="5000"/>
                  </a:schemeClr>
                </a:solidFill>
                <a:latin typeface="Times New Roman" panose="02020603050405020304" pitchFamily="18" charset="0"/>
                <a:cs typeface="Times New Roman" panose="02020603050405020304" pitchFamily="18" charset="0"/>
              </a:rPr>
              <a:t> files</a:t>
            </a:r>
            <a:r>
              <a:rPr lang="en-IN" sz="1900" dirty="0" smtClean="0">
                <a:solidFill>
                  <a:schemeClr val="tx1">
                    <a:lumMod val="95000"/>
                    <a:lumOff val="5000"/>
                  </a:schemeClr>
                </a:solidFill>
                <a:latin typeface="Times New Roman" panose="02020603050405020304" pitchFamily="18" charset="0"/>
                <a:cs typeface="Times New Roman" panose="02020603050405020304" pitchFamily="18" charset="0"/>
              </a:rPr>
              <a:t>.</a:t>
            </a:r>
          </a:p>
          <a:p>
            <a:pPr marL="0" indent="0" algn="just">
              <a:buNone/>
            </a:pPr>
            <a:endParaRPr lang="en-IN" sz="1200"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74580477"/>
      </p:ext>
    </p:extLst>
  </p:cSld>
  <p:clrMapOvr>
    <a:masterClrMapping/>
  </p:clrMapOvr>
  <p:transition spd="med">
    <p:pull/>
    <p:sndAc>
      <p:stSnd>
        <p:snd r:embed="rId2" name="click.wav"/>
      </p:stSnd>
    </p:sndAc>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61764" y="631065"/>
            <a:ext cx="10172700" cy="1243452"/>
          </a:xfrm>
        </p:spPr>
        <p:txBody>
          <a:bodyPr>
            <a:normAutofit/>
          </a:bodyPr>
          <a:lstStyle/>
          <a:p>
            <a:pPr algn="ctr"/>
            <a:r>
              <a:rPr lang="en-IN" sz="3600" u="sng" dirty="0" smtClean="0"/>
              <a:t>Steps to create &amp; launched the webpage</a:t>
            </a:r>
            <a:endParaRPr lang="en-IN" sz="3600" u="sng" dirty="0"/>
          </a:p>
        </p:txBody>
      </p:sp>
      <p:sp>
        <p:nvSpPr>
          <p:cNvPr id="3" name="Text Placeholder 2"/>
          <p:cNvSpPr>
            <a:spLocks noGrp="1"/>
          </p:cNvSpPr>
          <p:nvPr>
            <p:ph type="body" idx="1"/>
          </p:nvPr>
        </p:nvSpPr>
        <p:spPr>
          <a:xfrm>
            <a:off x="3750179" y="1769672"/>
            <a:ext cx="4800600" cy="632529"/>
          </a:xfrm>
        </p:spPr>
        <p:txBody>
          <a:bodyPr/>
          <a:lstStyle/>
          <a:p>
            <a:pPr algn="ctr"/>
            <a:r>
              <a:rPr lang="en-IN" dirty="0" smtClean="0">
                <a:solidFill>
                  <a:schemeClr val="tx1">
                    <a:lumMod val="95000"/>
                    <a:lumOff val="5000"/>
                  </a:schemeClr>
                </a:solidFill>
                <a:latin typeface="Times New Roman" panose="02020603050405020304" pitchFamily="18" charset="0"/>
                <a:cs typeface="Times New Roman" panose="02020603050405020304" pitchFamily="18" charset="0"/>
              </a:rPr>
              <a:t>I have used HTML here to create the webpage.</a:t>
            </a:r>
            <a:endParaRPr lang="en-IN" dirty="0">
              <a:solidFill>
                <a:schemeClr val="tx1">
                  <a:lumMod val="95000"/>
                  <a:lumOff val="5000"/>
                </a:schemeClr>
              </a:solidFill>
              <a:latin typeface="Times New Roman" panose="02020603050405020304" pitchFamily="18" charset="0"/>
              <a:cs typeface="Times New Roman" panose="02020603050405020304" pitchFamily="18" charset="0"/>
            </a:endParaRPr>
          </a:p>
          <a:p>
            <a:endParaRPr lang="en-IN" dirty="0"/>
          </a:p>
        </p:txBody>
      </p:sp>
      <p:pic>
        <p:nvPicPr>
          <p:cNvPr id="7" name="Content Placeholder 6"/>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6091841" y="2300916"/>
            <a:ext cx="4829578" cy="4033742"/>
          </a:xfrm>
        </p:spPr>
      </p:pic>
      <p:sp>
        <p:nvSpPr>
          <p:cNvPr id="8" name="Oval 7"/>
          <p:cNvSpPr/>
          <p:nvPr/>
        </p:nvSpPr>
        <p:spPr>
          <a:xfrm>
            <a:off x="1725769" y="3774570"/>
            <a:ext cx="4108361" cy="7340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 Placeholder 4"/>
          <p:cNvSpPr>
            <a:spLocks noGrp="1"/>
          </p:cNvSpPr>
          <p:nvPr>
            <p:ph type="body" sz="quarter" idx="3"/>
          </p:nvPr>
        </p:nvSpPr>
        <p:spPr>
          <a:xfrm>
            <a:off x="1983480" y="3685258"/>
            <a:ext cx="4800600" cy="632529"/>
          </a:xfrm>
        </p:spPr>
        <p:txBody>
          <a:bodyPr/>
          <a:lstStyle/>
          <a:p>
            <a:r>
              <a:rPr lang="en-IN" dirty="0" smtClean="0"/>
              <a:t>Write the code first</a:t>
            </a:r>
            <a:endParaRPr lang="en-IN" dirty="0"/>
          </a:p>
        </p:txBody>
      </p:sp>
    </p:spTree>
    <p:extLst>
      <p:ext uri="{BB962C8B-B14F-4D97-AF65-F5344CB8AC3E}">
        <p14:creationId xmlns:p14="http://schemas.microsoft.com/office/powerpoint/2010/main" val="174540820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sndAc>
          <p:stSnd>
            <p:snd r:embed="rId2" name="click.wav"/>
          </p:stSnd>
        </p:sndAc>
      </p:transition>
    </mc:Choice>
    <mc:Fallback xmlns="">
      <p:transition spd="slow">
        <p:fade/>
        <p:sndAc>
          <p:stSnd>
            <p:snd r:embed="rId4" name="click.wav"/>
          </p:stSnd>
        </p:sndAc>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2843816" y="524699"/>
            <a:ext cx="7113968" cy="864600"/>
          </a:xfrm>
        </p:spPr>
        <p:txBody>
          <a:bodyPr>
            <a:noAutofit/>
          </a:bodyPr>
          <a:lstStyle/>
          <a:p>
            <a:pPr marL="0" indent="0" algn="ctr">
              <a:buNone/>
            </a:pPr>
            <a:r>
              <a:rPr lang="en-IN" sz="2800" b="1" dirty="0">
                <a:solidFill>
                  <a:schemeClr val="tx1">
                    <a:lumMod val="95000"/>
                    <a:lumOff val="5000"/>
                  </a:schemeClr>
                </a:solidFill>
                <a:latin typeface="Times New Roman" panose="02020603050405020304" pitchFamily="18" charset="0"/>
                <a:cs typeface="Times New Roman" panose="02020603050405020304" pitchFamily="18" charset="0"/>
              </a:rPr>
              <a:t>After creating, launched your page on </a:t>
            </a:r>
            <a:endParaRPr lang="en-IN" sz="2800" b="1" dirty="0" smtClean="0">
              <a:solidFill>
                <a:schemeClr val="tx1">
                  <a:lumMod val="95000"/>
                  <a:lumOff val="5000"/>
                </a:schemeClr>
              </a:solidFill>
              <a:latin typeface="Times New Roman" panose="02020603050405020304" pitchFamily="18" charset="0"/>
              <a:cs typeface="Times New Roman" panose="02020603050405020304" pitchFamily="18" charset="0"/>
            </a:endParaRPr>
          </a:p>
          <a:p>
            <a:pPr marL="0" indent="0" algn="ctr">
              <a:buNone/>
            </a:pPr>
            <a:r>
              <a:rPr lang="en-IN" sz="2800" b="1" dirty="0" smtClean="0">
                <a:solidFill>
                  <a:schemeClr val="tx1">
                    <a:lumMod val="95000"/>
                    <a:lumOff val="5000"/>
                  </a:schemeClr>
                </a:solidFill>
                <a:latin typeface="Times New Roman" panose="02020603050405020304" pitchFamily="18" charset="0"/>
                <a:cs typeface="Times New Roman" panose="02020603050405020304" pitchFamily="18" charset="0"/>
              </a:rPr>
              <a:t>https</a:t>
            </a:r>
            <a:r>
              <a:rPr lang="en-IN" sz="2800" b="1" dirty="0">
                <a:solidFill>
                  <a:schemeClr val="tx1">
                    <a:lumMod val="95000"/>
                    <a:lumOff val="5000"/>
                  </a:schemeClr>
                </a:solidFill>
                <a:latin typeface="Times New Roman" panose="02020603050405020304" pitchFamily="18" charset="0"/>
                <a:cs typeface="Times New Roman" panose="02020603050405020304" pitchFamily="18" charset="0"/>
              </a:rPr>
              <a:t>://</a:t>
            </a:r>
            <a:r>
              <a:rPr lang="en-IN" sz="2800" b="1" dirty="0" smtClean="0">
                <a:solidFill>
                  <a:schemeClr val="tx1">
                    <a:lumMod val="95000"/>
                    <a:lumOff val="5000"/>
                  </a:schemeClr>
                </a:solidFill>
                <a:latin typeface="Times New Roman" panose="02020603050405020304" pitchFamily="18" charset="0"/>
                <a:cs typeface="Times New Roman" panose="02020603050405020304" pitchFamily="18" charset="0"/>
              </a:rPr>
              <a:t>infinityfree.net/</a:t>
            </a:r>
            <a:endParaRPr lang="en-IN" sz="2800" b="1" dirty="0">
              <a:solidFill>
                <a:schemeClr val="tx1">
                  <a:lumMod val="95000"/>
                  <a:lumOff val="5000"/>
                </a:schemeClr>
              </a:solidFill>
              <a:latin typeface="Times New Roman" panose="02020603050405020304" pitchFamily="18" charset="0"/>
              <a:cs typeface="Times New Roman" panose="02020603050405020304" pitchFamily="18" charset="0"/>
            </a:endParaRPr>
          </a:p>
        </p:txBody>
      </p:sp>
      <p:pic>
        <p:nvPicPr>
          <p:cNvPr id="10" name="Content Placeholder 9"/>
          <p:cNvPicPr>
            <a:picLocks noGrp="1" noChangeAspect="1"/>
          </p:cNvPicPr>
          <p:nvPr>
            <p:ph sz="quarter" idx="4"/>
          </p:nvPr>
        </p:nvPicPr>
        <p:blipFill>
          <a:blip r:embed="rId3" cstate="print">
            <a:extLst>
              <a:ext uri="{28A0092B-C50C-407E-A947-70E740481C1C}">
                <a14:useLocalDpi xmlns:a14="http://schemas.microsoft.com/office/drawing/2010/main" val="0"/>
              </a:ext>
            </a:extLst>
          </a:blip>
          <a:stretch>
            <a:fillRect/>
          </a:stretch>
        </p:blipFill>
        <p:spPr>
          <a:xfrm>
            <a:off x="1133342" y="2175793"/>
            <a:ext cx="5267458" cy="4031824"/>
          </a:xfr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12000" y="2175793"/>
            <a:ext cx="4260045" cy="4031824"/>
          </a:xfrm>
          <a:prstGeom prst="rect">
            <a:avLst/>
          </a:prstGeom>
        </p:spPr>
      </p:pic>
    </p:spTree>
    <p:extLst>
      <p:ext uri="{BB962C8B-B14F-4D97-AF65-F5344CB8AC3E}">
        <p14:creationId xmlns:p14="http://schemas.microsoft.com/office/powerpoint/2010/main" val="3140080513"/>
      </p:ext>
    </p:extLst>
  </p:cSld>
  <p:clrMapOvr>
    <a:masterClrMapping/>
  </p:clrMapOvr>
  <p:transition spd="slow">
    <p:wheel spokes="1"/>
    <p:sndAc>
      <p:stSnd>
        <p:snd r:embed="rId2" name="click.wav"/>
      </p:stSnd>
    </p:sndAc>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val 9"/>
          <p:cNvSpPr/>
          <p:nvPr/>
        </p:nvSpPr>
        <p:spPr>
          <a:xfrm>
            <a:off x="6634162" y="1239758"/>
            <a:ext cx="4956824" cy="7958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Oval 8"/>
          <p:cNvSpPr/>
          <p:nvPr/>
        </p:nvSpPr>
        <p:spPr>
          <a:xfrm>
            <a:off x="1287887" y="1171109"/>
            <a:ext cx="4842060" cy="8637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 Placeholder 2"/>
          <p:cNvSpPr>
            <a:spLocks noGrp="1"/>
          </p:cNvSpPr>
          <p:nvPr>
            <p:ph type="body" idx="1"/>
          </p:nvPr>
        </p:nvSpPr>
        <p:spPr>
          <a:xfrm>
            <a:off x="1620290" y="1171108"/>
            <a:ext cx="4800600" cy="629875"/>
          </a:xfrm>
        </p:spPr>
        <p:txBody>
          <a:bodyPr/>
          <a:lstStyle/>
          <a:p>
            <a:r>
              <a:rPr lang="en-IN" dirty="0" smtClean="0"/>
              <a:t>Fill Domain &amp; </a:t>
            </a:r>
            <a:r>
              <a:rPr lang="en-IN" dirty="0"/>
              <a:t>S</a:t>
            </a:r>
            <a:r>
              <a:rPr lang="en-IN" dirty="0" smtClean="0"/>
              <a:t>ubdomain</a:t>
            </a:r>
            <a:endParaRPr lang="en-IN" dirty="0"/>
          </a:p>
        </p:txBody>
      </p:sp>
      <p:pic>
        <p:nvPicPr>
          <p:cNvPr id="7" name="Content Placeholder 6"/>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1365556" y="2199633"/>
            <a:ext cx="4764391" cy="3705867"/>
          </a:xfrm>
        </p:spPr>
      </p:pic>
      <p:sp>
        <p:nvSpPr>
          <p:cNvPr id="5" name="Text Placeholder 4"/>
          <p:cNvSpPr>
            <a:spLocks noGrp="1"/>
          </p:cNvSpPr>
          <p:nvPr>
            <p:ph type="body" sz="quarter" idx="3"/>
          </p:nvPr>
        </p:nvSpPr>
        <p:spPr>
          <a:xfrm>
            <a:off x="7003658" y="1239026"/>
            <a:ext cx="4587328" cy="632529"/>
          </a:xfrm>
        </p:spPr>
        <p:txBody>
          <a:bodyPr/>
          <a:lstStyle/>
          <a:p>
            <a:r>
              <a:rPr lang="en-IN" dirty="0" smtClean="0"/>
              <a:t>Click on Control Panel</a:t>
            </a:r>
            <a:endParaRPr lang="en-IN" dirty="0"/>
          </a:p>
        </p:txBody>
      </p:sp>
      <p:pic>
        <p:nvPicPr>
          <p:cNvPr id="8" name="Content Placeholder 7"/>
          <p:cNvPicPr>
            <a:picLocks noGrp="1" noChangeAspect="1"/>
          </p:cNvPicPr>
          <p:nvPr>
            <p:ph sz="quarter" idx="4"/>
          </p:nvPr>
        </p:nvPicPr>
        <p:blipFill>
          <a:blip r:embed="rId4" cstate="print">
            <a:extLst>
              <a:ext uri="{28A0092B-C50C-407E-A947-70E740481C1C}">
                <a14:useLocalDpi xmlns:a14="http://schemas.microsoft.com/office/drawing/2010/main" val="0"/>
              </a:ext>
            </a:extLst>
          </a:blip>
          <a:stretch>
            <a:fillRect/>
          </a:stretch>
        </p:blipFill>
        <p:spPr>
          <a:xfrm>
            <a:off x="6634162" y="2199633"/>
            <a:ext cx="4866672" cy="3705867"/>
          </a:xfrm>
        </p:spPr>
      </p:pic>
    </p:spTree>
    <p:extLst>
      <p:ext uri="{BB962C8B-B14F-4D97-AF65-F5344CB8AC3E}">
        <p14:creationId xmlns:p14="http://schemas.microsoft.com/office/powerpoint/2010/main" val="1733713809"/>
      </p:ext>
    </p:extLst>
  </p:cSld>
  <p:clrMapOvr>
    <a:masterClrMapping/>
  </p:clrMapOvr>
  <mc:AlternateContent xmlns:mc="http://schemas.openxmlformats.org/markup-compatibility/2006" xmlns:p14="http://schemas.microsoft.com/office/powerpoint/2010/main">
    <mc:Choice Requires="p14">
      <p:transition spd="slow" p14:dur="1500">
        <p:split orient="vert"/>
        <p:sndAc>
          <p:stSnd>
            <p:snd r:embed="rId2" name="click.wav"/>
          </p:stSnd>
        </p:sndAc>
      </p:transition>
    </mc:Choice>
    <mc:Fallback xmlns="">
      <p:transition spd="slow">
        <p:split orient="vert"/>
        <p:sndAc>
          <p:stSnd>
            <p:snd r:embed="rId5" name="click.wav"/>
          </p:stSnd>
        </p:sndAc>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Oval 13"/>
          <p:cNvSpPr/>
          <p:nvPr/>
        </p:nvSpPr>
        <p:spPr>
          <a:xfrm>
            <a:off x="2729515" y="1223493"/>
            <a:ext cx="5512963" cy="10818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 Placeholder 2"/>
          <p:cNvSpPr>
            <a:spLocks noGrp="1"/>
          </p:cNvSpPr>
          <p:nvPr>
            <p:ph type="body" idx="1"/>
          </p:nvPr>
        </p:nvSpPr>
        <p:spPr>
          <a:xfrm>
            <a:off x="3181281" y="1500022"/>
            <a:ext cx="4609429" cy="618917"/>
          </a:xfrm>
        </p:spPr>
        <p:txBody>
          <a:bodyPr/>
          <a:lstStyle/>
          <a:p>
            <a:pPr algn="ctr"/>
            <a:r>
              <a:rPr lang="en-IN" dirty="0" smtClean="0"/>
              <a:t>Upload your program file &amp; images related in file</a:t>
            </a:r>
            <a:endParaRPr lang="en-IN" dirty="0"/>
          </a:p>
        </p:txBody>
      </p:sp>
      <p:pic>
        <p:nvPicPr>
          <p:cNvPr id="11" name="Content Placeholder 10"/>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2115755" y="2581847"/>
            <a:ext cx="6740480" cy="3709116"/>
          </a:xfrm>
        </p:spPr>
      </p:pic>
    </p:spTree>
    <p:extLst>
      <p:ext uri="{BB962C8B-B14F-4D97-AF65-F5344CB8AC3E}">
        <p14:creationId xmlns:p14="http://schemas.microsoft.com/office/powerpoint/2010/main" val="3992462570"/>
      </p:ext>
    </p:extLst>
  </p:cSld>
  <p:clrMapOvr>
    <a:masterClrMapping/>
  </p:clrMapOvr>
  <mc:AlternateContent xmlns:mc="http://schemas.openxmlformats.org/markup-compatibility/2006" xmlns:p14="http://schemas.microsoft.com/office/powerpoint/2010/main">
    <mc:Choice Requires="p14">
      <p:transition spd="slow" p14:dur="1600">
        <p14:gallery dir="l"/>
        <p:sndAc>
          <p:stSnd>
            <p:snd r:embed="rId2" name="click.wav"/>
          </p:stSnd>
        </p:sndAc>
      </p:transition>
    </mc:Choice>
    <mc:Fallback xmlns="">
      <p:transition spd="slow">
        <p:fade/>
        <p:sndAc>
          <p:stSnd>
            <p:snd r:embed="rId4" name="click.wav"/>
          </p:stSnd>
        </p:sndAc>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val 6"/>
          <p:cNvSpPr/>
          <p:nvPr/>
        </p:nvSpPr>
        <p:spPr>
          <a:xfrm>
            <a:off x="1094704" y="1197735"/>
            <a:ext cx="9298547" cy="10303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 Placeholder 4"/>
          <p:cNvSpPr>
            <a:spLocks noGrp="1"/>
          </p:cNvSpPr>
          <p:nvPr>
            <p:ph type="body" sz="quarter" idx="3"/>
          </p:nvPr>
        </p:nvSpPr>
        <p:spPr>
          <a:xfrm>
            <a:off x="1738648" y="1426900"/>
            <a:ext cx="7997780" cy="632529"/>
          </a:xfrm>
        </p:spPr>
        <p:txBody>
          <a:bodyPr/>
          <a:lstStyle/>
          <a:p>
            <a:pPr algn="just"/>
            <a:r>
              <a:rPr lang="en-IN" dirty="0" smtClean="0">
                <a:latin typeface="Times New Roman" panose="02020603050405020304" pitchFamily="18" charset="0"/>
                <a:cs typeface="Times New Roman" panose="02020603050405020304" pitchFamily="18" charset="0"/>
              </a:rPr>
              <a:t>Now you will got ‘</a:t>
            </a:r>
            <a:r>
              <a:rPr lang="en-IN" dirty="0" err="1" smtClean="0">
                <a:latin typeface="Times New Roman" panose="02020603050405020304" pitchFamily="18" charset="0"/>
                <a:cs typeface="Times New Roman" panose="02020603050405020304" pitchFamily="18" charset="0"/>
              </a:rPr>
              <a:t>url</a:t>
            </a:r>
            <a:r>
              <a:rPr lang="en-IN" dirty="0" smtClean="0">
                <a:latin typeface="Times New Roman" panose="02020603050405020304" pitchFamily="18" charset="0"/>
                <a:cs typeface="Times New Roman" panose="02020603050405020304" pitchFamily="18" charset="0"/>
              </a:rPr>
              <a:t>’ for your webpage &amp; you can easily access your web through it.</a:t>
            </a:r>
            <a:endParaRPr lang="en-IN" dirty="0">
              <a:latin typeface="Times New Roman" panose="02020603050405020304" pitchFamily="18" charset="0"/>
              <a:cs typeface="Times New Roman" panose="02020603050405020304" pitchFamily="18" charset="0"/>
            </a:endParaRPr>
          </a:p>
        </p:txBody>
      </p:sp>
      <p:pic>
        <p:nvPicPr>
          <p:cNvPr id="2050" name="Picture 2" descr="IMG_20201206_13064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20085" y="2457210"/>
            <a:ext cx="8834906" cy="38959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50472762"/>
      </p:ext>
    </p:extLst>
  </p:cSld>
  <p:clrMapOvr>
    <a:masterClrMapping/>
  </p:clrMapOvr>
  <mc:AlternateContent xmlns:mc="http://schemas.openxmlformats.org/markup-compatibility/2006" xmlns:p14="http://schemas.microsoft.com/office/powerpoint/2010/main">
    <mc:Choice Requires="p14">
      <p:transition spd="slow" p14:dur="1400">
        <p14:doors dir="vert"/>
        <p:sndAc>
          <p:stSnd>
            <p:snd r:embed="rId2" name="click.wav"/>
          </p:stSnd>
        </p:sndAc>
      </p:transition>
    </mc:Choice>
    <mc:Fallback xmlns="">
      <p:transition spd="slow">
        <p:fade/>
        <p:sndAc>
          <p:stSnd>
            <p:snd r:embed="rId4" name="click.wav"/>
          </p:stSnd>
        </p:sndAc>
      </p:transition>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Badge">
  <a:themeElements>
    <a:clrScheme name="Badge">
      <a:dk1>
        <a:sysClr val="windowText" lastClr="000000"/>
      </a:dk1>
      <a:lt1>
        <a:sysClr val="window" lastClr="FFFFFF"/>
      </a:lt1>
      <a:dk2>
        <a:srgbClr val="2A1A00"/>
      </a:dk2>
      <a:lt2>
        <a:srgbClr val="F3F3F2"/>
      </a:lt2>
      <a:accent1>
        <a:srgbClr val="F8B323"/>
      </a:accent1>
      <a:accent2>
        <a:srgbClr val="656A59"/>
      </a:accent2>
      <a:accent3>
        <a:srgbClr val="46B2B5"/>
      </a:accent3>
      <a:accent4>
        <a:srgbClr val="8CAA7E"/>
      </a:accent4>
      <a:accent5>
        <a:srgbClr val="D36F68"/>
      </a:accent5>
      <a:accent6>
        <a:srgbClr val="826276"/>
      </a:accent6>
      <a:hlink>
        <a:srgbClr val="46B2B5"/>
      </a:hlink>
      <a:folHlink>
        <a:srgbClr val="A46694"/>
      </a:folHlink>
    </a:clrScheme>
    <a:fontScheme name="Badge">
      <a:majorFont>
        <a:latin typeface="Impact" panose="020B080603090205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ill Sans MT" panose="020B0502020104020203"/>
        <a:ea typeface=""/>
        <a:cs typeface=""/>
        <a:font script="Grek" typeface="Corbel"/>
        <a:font script="Cyrl" typeface="Corbel"/>
        <a:font script="Jpan" typeface="メイリオ"/>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Badg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12700" cap="flat" cmpd="sng" algn="in">
          <a:solidFill>
            <a:schemeClr val="phClr"/>
          </a:solidFill>
          <a:prstDash val="solid"/>
        </a:ln>
        <a:ln w="50800" cap="flat" cmpd="sng" algn="in">
          <a:solidFill>
            <a:schemeClr val="phClr"/>
          </a:solidFill>
          <a:prstDash val="solid"/>
        </a:ln>
      </a:lnStyleLst>
      <a:effectStyleLst>
        <a:effectStyle>
          <a:effectLst/>
        </a:effectStyle>
        <a:effectStyle>
          <a:effectLst/>
        </a:effectStyle>
        <a:effectStyle>
          <a:effectLst>
            <a:outerShdw blurRad="38100" dist="25400" dir="5400000" algn="ctr" rotWithShape="0">
              <a:srgbClr val="000000">
                <a:alpha val="2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adge" id="{71A07785-5930-41D4-9A83-E23602B48E98}" vid="{771EA782-DFA6-45B1-AEA3-661F1715B31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317</TotalTime>
  <Words>443</Words>
  <Application>Microsoft Office PowerPoint</Application>
  <PresentationFormat>Widescreen</PresentationFormat>
  <Paragraphs>59</Paragraphs>
  <Slides>16</Slides>
  <Notes>1</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16</vt:i4>
      </vt:variant>
    </vt:vector>
  </HeadingPairs>
  <TitlesOfParts>
    <vt:vector size="24" baseType="lpstr">
      <vt:lpstr>Arial</vt:lpstr>
      <vt:lpstr>Calibri</vt:lpstr>
      <vt:lpstr>Calibri Light</vt:lpstr>
      <vt:lpstr>Gill Sans MT</vt:lpstr>
      <vt:lpstr>Impact</vt:lpstr>
      <vt:lpstr>Times New Roman</vt:lpstr>
      <vt:lpstr>Office Theme</vt:lpstr>
      <vt:lpstr>Badge</vt:lpstr>
      <vt:lpstr>PowerPoint Presentation</vt:lpstr>
      <vt:lpstr>Cloud based project on  Webpage Development  (CSE III Semester Mini project) 2020-2021</vt:lpstr>
      <vt:lpstr>Introduction</vt:lpstr>
      <vt:lpstr>Language for developing web page</vt:lpstr>
      <vt:lpstr>Steps to create &amp; launched the webpage</vt:lpstr>
      <vt:lpstr>PowerPoint Presentation</vt:lpstr>
      <vt:lpstr>PowerPoint Presentation</vt:lpstr>
      <vt:lpstr>PowerPoint Presentation</vt:lpstr>
      <vt:lpstr>PowerPoint Presentation</vt:lpstr>
      <vt:lpstr>Step for uploading code on cloud like github</vt:lpstr>
      <vt:lpstr>PowerPoint Presentation</vt:lpstr>
      <vt:lpstr>PowerPoint Presentation</vt:lpstr>
      <vt:lpstr>Achievements and learnings</vt:lpstr>
      <vt:lpstr>Goals</vt:lpstr>
      <vt:lpstr>Conclusion</vt:lpstr>
      <vt:lpstr>Thank  you</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Dell</dc:creator>
  <cp:lastModifiedBy>Dell</cp:lastModifiedBy>
  <cp:revision>28</cp:revision>
  <dcterms:created xsi:type="dcterms:W3CDTF">2020-12-04T12:31:26Z</dcterms:created>
  <dcterms:modified xsi:type="dcterms:W3CDTF">2020-12-09T03:00:17Z</dcterms:modified>
</cp:coreProperties>
</file>